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57" r:id="rId6"/>
    <p:sldId id="259" r:id="rId7"/>
    <p:sldId id="261" r:id="rId8"/>
    <p:sldId id="282" r:id="rId9"/>
    <p:sldId id="262" r:id="rId10"/>
    <p:sldId id="263" r:id="rId11"/>
    <p:sldId id="278" r:id="rId12"/>
    <p:sldId id="283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AA7"/>
    <a:srgbClr val="FFE48F"/>
    <a:srgbClr val="F4B196"/>
    <a:srgbClr val="BAE18F"/>
    <a:srgbClr val="C74E45"/>
    <a:srgbClr val="FF6600"/>
    <a:srgbClr val="FF3300"/>
    <a:srgbClr val="E62626"/>
    <a:srgbClr val="F50505"/>
    <a:srgbClr val="007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4" autoAdjust="0"/>
    <p:restoredTop sz="94660"/>
  </p:normalViewPr>
  <p:slideViewPr>
    <p:cSldViewPr>
      <p:cViewPr varScale="1">
        <p:scale>
          <a:sx n="110" d="100"/>
          <a:sy n="110" d="100"/>
        </p:scale>
        <p:origin x="-170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0E5820-C2D0-4998-B500-CBA49694586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72ACA27-90C1-4845-A634-024BE54F7549}">
      <dgm:prSet phldrT="[Texte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dirty="0" smtClean="0"/>
            <a:t>La voiture devient indispensable</a:t>
          </a:r>
          <a:endParaRPr lang="fr-FR" dirty="0"/>
        </a:p>
      </dgm:t>
    </dgm:pt>
    <dgm:pt modelId="{EF6576EB-B6C3-48FD-88C6-BFE0ACB5466B}" type="parTrans" cxnId="{88F8C76C-5B37-48C6-B23C-0742E9CE8948}">
      <dgm:prSet/>
      <dgm:spPr/>
      <dgm:t>
        <a:bodyPr/>
        <a:lstStyle/>
        <a:p>
          <a:endParaRPr lang="fr-FR"/>
        </a:p>
      </dgm:t>
    </dgm:pt>
    <dgm:pt modelId="{FE1B273A-6ACA-4D6F-988F-83533390B66D}" type="sibTrans" cxnId="{88F8C76C-5B37-48C6-B23C-0742E9CE8948}">
      <dgm:prSet/>
      <dgm:spPr/>
      <dgm:t>
        <a:bodyPr/>
        <a:lstStyle/>
        <a:p>
          <a:endParaRPr lang="fr-FR"/>
        </a:p>
      </dgm:t>
    </dgm:pt>
    <dgm:pt modelId="{2A6E583F-6B91-4320-8443-DB7431537FDE}">
      <dgm:prSet phldrT="[Texte]"/>
      <dgm:spPr/>
      <dgm:t>
        <a:bodyPr/>
        <a:lstStyle/>
        <a:p>
          <a:r>
            <a:rPr lang="fr-FR" dirty="0" smtClean="0"/>
            <a:t>Réduction de la part du vélo.</a:t>
          </a:r>
          <a:endParaRPr lang="fr-FR" dirty="0"/>
        </a:p>
      </dgm:t>
    </dgm:pt>
    <dgm:pt modelId="{43D24288-B948-4484-B90A-F19B3C261D04}" type="parTrans" cxnId="{2D9F2863-E7F9-4449-B8E4-554662DB4DEB}">
      <dgm:prSet/>
      <dgm:spPr/>
      <dgm:t>
        <a:bodyPr/>
        <a:lstStyle/>
        <a:p>
          <a:endParaRPr lang="fr-FR"/>
        </a:p>
      </dgm:t>
    </dgm:pt>
    <dgm:pt modelId="{93B1CE2D-BABE-415A-B2A9-110DD48482AD}" type="sibTrans" cxnId="{2D9F2863-E7F9-4449-B8E4-554662DB4DEB}">
      <dgm:prSet/>
      <dgm:spPr/>
      <dgm:t>
        <a:bodyPr/>
        <a:lstStyle/>
        <a:p>
          <a:endParaRPr lang="fr-FR"/>
        </a:p>
      </dgm:t>
    </dgm:pt>
    <dgm:pt modelId="{A1AD80A8-9861-43BC-829E-C99BBEEDC7B3}">
      <dgm:prSet phldrT="[Texte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dirty="0" smtClean="0"/>
            <a:t>La ville est hostile aux enfants</a:t>
          </a:r>
          <a:endParaRPr lang="fr-FR" dirty="0"/>
        </a:p>
      </dgm:t>
    </dgm:pt>
    <dgm:pt modelId="{A694D56C-6F37-4E79-B147-821A42570769}" type="parTrans" cxnId="{21FBF823-9DBF-494A-B60B-5B0D6EB51E54}">
      <dgm:prSet/>
      <dgm:spPr/>
      <dgm:t>
        <a:bodyPr/>
        <a:lstStyle/>
        <a:p>
          <a:endParaRPr lang="fr-FR"/>
        </a:p>
      </dgm:t>
    </dgm:pt>
    <dgm:pt modelId="{59CED0FF-4C45-4BA7-AA5C-427CCD534A1D}" type="sibTrans" cxnId="{21FBF823-9DBF-494A-B60B-5B0D6EB51E54}">
      <dgm:prSet/>
      <dgm:spPr/>
      <dgm:t>
        <a:bodyPr/>
        <a:lstStyle/>
        <a:p>
          <a:endParaRPr lang="fr-FR"/>
        </a:p>
      </dgm:t>
    </dgm:pt>
    <dgm:pt modelId="{2A9C0DDC-660E-4E64-A848-BDE940142DB0}">
      <dgm:prSet phldrT="[Texte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dirty="0" smtClean="0"/>
            <a:t>Les familles habitent en périphérie</a:t>
          </a:r>
          <a:endParaRPr lang="fr-FR" dirty="0"/>
        </a:p>
      </dgm:t>
    </dgm:pt>
    <dgm:pt modelId="{A435F2BD-F8C0-46E3-B55D-6410F2058EC9}" type="parTrans" cxnId="{22EFE642-E142-4543-9416-76E61926D803}">
      <dgm:prSet/>
      <dgm:spPr/>
      <dgm:t>
        <a:bodyPr/>
        <a:lstStyle/>
        <a:p>
          <a:endParaRPr lang="fr-FR"/>
        </a:p>
      </dgm:t>
    </dgm:pt>
    <dgm:pt modelId="{E10FECED-0667-48C8-AADD-8064293A4304}" type="sibTrans" cxnId="{22EFE642-E142-4543-9416-76E61926D803}">
      <dgm:prSet/>
      <dgm:spPr/>
      <dgm:t>
        <a:bodyPr/>
        <a:lstStyle/>
        <a:p>
          <a:endParaRPr lang="fr-FR"/>
        </a:p>
      </dgm:t>
    </dgm:pt>
    <dgm:pt modelId="{99C4D59A-72B8-47DF-B9A6-D61CAC2DB481}" type="pres">
      <dgm:prSet presAssocID="{130E5820-C2D0-4998-B500-CBA49694586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1040D31-5954-4608-992A-04C5A593EE76}" type="pres">
      <dgm:prSet presAssocID="{672ACA27-90C1-4845-A634-024BE54F754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2EBF03-555A-443D-B58C-8C676FC4B453}" type="pres">
      <dgm:prSet presAssocID="{672ACA27-90C1-4845-A634-024BE54F7549}" presName="spNode" presStyleCnt="0"/>
      <dgm:spPr/>
    </dgm:pt>
    <dgm:pt modelId="{DB7CC9FC-D782-4C8C-B55F-F3D191E41BDC}" type="pres">
      <dgm:prSet presAssocID="{FE1B273A-6ACA-4D6F-988F-83533390B66D}" presName="sibTrans" presStyleLbl="sibTrans1D1" presStyleIdx="0" presStyleCnt="4"/>
      <dgm:spPr/>
      <dgm:t>
        <a:bodyPr/>
        <a:lstStyle/>
        <a:p>
          <a:endParaRPr lang="fr-FR"/>
        </a:p>
      </dgm:t>
    </dgm:pt>
    <dgm:pt modelId="{BE22710A-0500-49F3-81B6-2051AD66F965}" type="pres">
      <dgm:prSet presAssocID="{2A6E583F-6B91-4320-8443-DB7431537FD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809FB3-5C91-4F64-BB8C-1442821E1384}" type="pres">
      <dgm:prSet presAssocID="{2A6E583F-6B91-4320-8443-DB7431537FDE}" presName="spNode" presStyleCnt="0"/>
      <dgm:spPr/>
    </dgm:pt>
    <dgm:pt modelId="{C156CC2B-632A-4D5C-AC58-8BCF1332BD50}" type="pres">
      <dgm:prSet presAssocID="{93B1CE2D-BABE-415A-B2A9-110DD48482AD}" presName="sibTrans" presStyleLbl="sibTrans1D1" presStyleIdx="1" presStyleCnt="4"/>
      <dgm:spPr/>
      <dgm:t>
        <a:bodyPr/>
        <a:lstStyle/>
        <a:p>
          <a:endParaRPr lang="fr-FR"/>
        </a:p>
      </dgm:t>
    </dgm:pt>
    <dgm:pt modelId="{02606F3E-4AC0-4ACD-98F7-BADDF41023D5}" type="pres">
      <dgm:prSet presAssocID="{A1AD80A8-9861-43BC-829E-C99BBEEDC7B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7C49C3-EDA0-4402-9B6E-6CA2133B0BA4}" type="pres">
      <dgm:prSet presAssocID="{A1AD80A8-9861-43BC-829E-C99BBEEDC7B3}" presName="spNode" presStyleCnt="0"/>
      <dgm:spPr/>
    </dgm:pt>
    <dgm:pt modelId="{0F001BD8-BA86-440D-9464-2BFF9E999333}" type="pres">
      <dgm:prSet presAssocID="{59CED0FF-4C45-4BA7-AA5C-427CCD534A1D}" presName="sibTrans" presStyleLbl="sibTrans1D1" presStyleIdx="2" presStyleCnt="4"/>
      <dgm:spPr/>
      <dgm:t>
        <a:bodyPr/>
        <a:lstStyle/>
        <a:p>
          <a:endParaRPr lang="fr-FR"/>
        </a:p>
      </dgm:t>
    </dgm:pt>
    <dgm:pt modelId="{7B8E894C-083B-43C8-9E47-66340C64EBD4}" type="pres">
      <dgm:prSet presAssocID="{2A9C0DDC-660E-4E64-A848-BDE940142DB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67C3F7-2AA2-4F58-A1CC-AE89791193BC}" type="pres">
      <dgm:prSet presAssocID="{2A9C0DDC-660E-4E64-A848-BDE940142DB0}" presName="spNode" presStyleCnt="0"/>
      <dgm:spPr/>
    </dgm:pt>
    <dgm:pt modelId="{A442726F-5BCD-4F30-90BF-7B2CB9027722}" type="pres">
      <dgm:prSet presAssocID="{E10FECED-0667-48C8-AADD-8064293A4304}" presName="sibTrans" presStyleLbl="sibTrans1D1" presStyleIdx="3" presStyleCnt="4"/>
      <dgm:spPr/>
      <dgm:t>
        <a:bodyPr/>
        <a:lstStyle/>
        <a:p>
          <a:endParaRPr lang="fr-FR"/>
        </a:p>
      </dgm:t>
    </dgm:pt>
  </dgm:ptLst>
  <dgm:cxnLst>
    <dgm:cxn modelId="{88F8C76C-5B37-48C6-B23C-0742E9CE8948}" srcId="{130E5820-C2D0-4998-B500-CBA496945862}" destId="{672ACA27-90C1-4845-A634-024BE54F7549}" srcOrd="0" destOrd="0" parTransId="{EF6576EB-B6C3-48FD-88C6-BFE0ACB5466B}" sibTransId="{FE1B273A-6ACA-4D6F-988F-83533390B66D}"/>
    <dgm:cxn modelId="{32F9B2F6-B886-4044-B8F2-101004A4B224}" type="presOf" srcId="{FE1B273A-6ACA-4D6F-988F-83533390B66D}" destId="{DB7CC9FC-D782-4C8C-B55F-F3D191E41BDC}" srcOrd="0" destOrd="0" presId="urn:microsoft.com/office/officeart/2005/8/layout/cycle5"/>
    <dgm:cxn modelId="{F8DFC32B-E07E-435F-A50C-F99DA8B13F77}" type="presOf" srcId="{E10FECED-0667-48C8-AADD-8064293A4304}" destId="{A442726F-5BCD-4F30-90BF-7B2CB9027722}" srcOrd="0" destOrd="0" presId="urn:microsoft.com/office/officeart/2005/8/layout/cycle5"/>
    <dgm:cxn modelId="{F9178E3A-DE06-4C66-8CA7-71ADE93587CC}" type="presOf" srcId="{A1AD80A8-9861-43BC-829E-C99BBEEDC7B3}" destId="{02606F3E-4AC0-4ACD-98F7-BADDF41023D5}" srcOrd="0" destOrd="0" presId="urn:microsoft.com/office/officeart/2005/8/layout/cycle5"/>
    <dgm:cxn modelId="{27A50326-BE4A-431D-AAC6-1207D700E823}" type="presOf" srcId="{2A6E583F-6B91-4320-8443-DB7431537FDE}" destId="{BE22710A-0500-49F3-81B6-2051AD66F965}" srcOrd="0" destOrd="0" presId="urn:microsoft.com/office/officeart/2005/8/layout/cycle5"/>
    <dgm:cxn modelId="{21FBF823-9DBF-494A-B60B-5B0D6EB51E54}" srcId="{130E5820-C2D0-4998-B500-CBA496945862}" destId="{A1AD80A8-9861-43BC-829E-C99BBEEDC7B3}" srcOrd="2" destOrd="0" parTransId="{A694D56C-6F37-4E79-B147-821A42570769}" sibTransId="{59CED0FF-4C45-4BA7-AA5C-427CCD534A1D}"/>
    <dgm:cxn modelId="{D851B7A5-457A-46D4-A460-C791EEAF8F67}" type="presOf" srcId="{59CED0FF-4C45-4BA7-AA5C-427CCD534A1D}" destId="{0F001BD8-BA86-440D-9464-2BFF9E999333}" srcOrd="0" destOrd="0" presId="urn:microsoft.com/office/officeart/2005/8/layout/cycle5"/>
    <dgm:cxn modelId="{1D30C1F8-D61F-49B9-98D3-876CB6199EED}" type="presOf" srcId="{93B1CE2D-BABE-415A-B2A9-110DD48482AD}" destId="{C156CC2B-632A-4D5C-AC58-8BCF1332BD50}" srcOrd="0" destOrd="0" presId="urn:microsoft.com/office/officeart/2005/8/layout/cycle5"/>
    <dgm:cxn modelId="{2D9F2863-E7F9-4449-B8E4-554662DB4DEB}" srcId="{130E5820-C2D0-4998-B500-CBA496945862}" destId="{2A6E583F-6B91-4320-8443-DB7431537FDE}" srcOrd="1" destOrd="0" parTransId="{43D24288-B948-4484-B90A-F19B3C261D04}" sibTransId="{93B1CE2D-BABE-415A-B2A9-110DD48482AD}"/>
    <dgm:cxn modelId="{55ED0D0D-B883-4A80-BD1E-010CA50272DF}" type="presOf" srcId="{2A9C0DDC-660E-4E64-A848-BDE940142DB0}" destId="{7B8E894C-083B-43C8-9E47-66340C64EBD4}" srcOrd="0" destOrd="0" presId="urn:microsoft.com/office/officeart/2005/8/layout/cycle5"/>
    <dgm:cxn modelId="{EEE7BB74-FDDE-4C4C-A1B1-CB1BD1301E65}" type="presOf" srcId="{672ACA27-90C1-4845-A634-024BE54F7549}" destId="{91040D31-5954-4608-992A-04C5A593EE76}" srcOrd="0" destOrd="0" presId="urn:microsoft.com/office/officeart/2005/8/layout/cycle5"/>
    <dgm:cxn modelId="{22EFE642-E142-4543-9416-76E61926D803}" srcId="{130E5820-C2D0-4998-B500-CBA496945862}" destId="{2A9C0DDC-660E-4E64-A848-BDE940142DB0}" srcOrd="3" destOrd="0" parTransId="{A435F2BD-F8C0-46E3-B55D-6410F2058EC9}" sibTransId="{E10FECED-0667-48C8-AADD-8064293A4304}"/>
    <dgm:cxn modelId="{D506A97B-8E2C-4383-9911-40AC54B5FF55}" type="presOf" srcId="{130E5820-C2D0-4998-B500-CBA496945862}" destId="{99C4D59A-72B8-47DF-B9A6-D61CAC2DB481}" srcOrd="0" destOrd="0" presId="urn:microsoft.com/office/officeart/2005/8/layout/cycle5"/>
    <dgm:cxn modelId="{6A7FD0E5-FE6A-47FF-988C-1A1AE99E545B}" type="presParOf" srcId="{99C4D59A-72B8-47DF-B9A6-D61CAC2DB481}" destId="{91040D31-5954-4608-992A-04C5A593EE76}" srcOrd="0" destOrd="0" presId="urn:microsoft.com/office/officeart/2005/8/layout/cycle5"/>
    <dgm:cxn modelId="{BF2615BD-B795-41C4-B7CC-384862049C1B}" type="presParOf" srcId="{99C4D59A-72B8-47DF-B9A6-D61CAC2DB481}" destId="{CB2EBF03-555A-443D-B58C-8C676FC4B453}" srcOrd="1" destOrd="0" presId="urn:microsoft.com/office/officeart/2005/8/layout/cycle5"/>
    <dgm:cxn modelId="{B65E2FD6-847A-440C-AFB9-B16F5011D152}" type="presParOf" srcId="{99C4D59A-72B8-47DF-B9A6-D61CAC2DB481}" destId="{DB7CC9FC-D782-4C8C-B55F-F3D191E41BDC}" srcOrd="2" destOrd="0" presId="urn:microsoft.com/office/officeart/2005/8/layout/cycle5"/>
    <dgm:cxn modelId="{0086A8C3-B557-4024-A8AA-A80D8C9EEB5E}" type="presParOf" srcId="{99C4D59A-72B8-47DF-B9A6-D61CAC2DB481}" destId="{BE22710A-0500-49F3-81B6-2051AD66F965}" srcOrd="3" destOrd="0" presId="urn:microsoft.com/office/officeart/2005/8/layout/cycle5"/>
    <dgm:cxn modelId="{E878B893-C16E-405E-9DAA-90DA1979D8E7}" type="presParOf" srcId="{99C4D59A-72B8-47DF-B9A6-D61CAC2DB481}" destId="{FB809FB3-5C91-4F64-BB8C-1442821E1384}" srcOrd="4" destOrd="0" presId="urn:microsoft.com/office/officeart/2005/8/layout/cycle5"/>
    <dgm:cxn modelId="{D8217DE5-A05B-49A8-ABA6-DCF1EACC198E}" type="presParOf" srcId="{99C4D59A-72B8-47DF-B9A6-D61CAC2DB481}" destId="{C156CC2B-632A-4D5C-AC58-8BCF1332BD50}" srcOrd="5" destOrd="0" presId="urn:microsoft.com/office/officeart/2005/8/layout/cycle5"/>
    <dgm:cxn modelId="{FC2B8F80-9411-4534-9404-B5CEEFC92A1F}" type="presParOf" srcId="{99C4D59A-72B8-47DF-B9A6-D61CAC2DB481}" destId="{02606F3E-4AC0-4ACD-98F7-BADDF41023D5}" srcOrd="6" destOrd="0" presId="urn:microsoft.com/office/officeart/2005/8/layout/cycle5"/>
    <dgm:cxn modelId="{98FCD88C-B123-45BA-B3A4-067E04267B7E}" type="presParOf" srcId="{99C4D59A-72B8-47DF-B9A6-D61CAC2DB481}" destId="{3F7C49C3-EDA0-4402-9B6E-6CA2133B0BA4}" srcOrd="7" destOrd="0" presId="urn:microsoft.com/office/officeart/2005/8/layout/cycle5"/>
    <dgm:cxn modelId="{B220E75F-28C0-49AF-978B-A59481354C67}" type="presParOf" srcId="{99C4D59A-72B8-47DF-B9A6-D61CAC2DB481}" destId="{0F001BD8-BA86-440D-9464-2BFF9E999333}" srcOrd="8" destOrd="0" presId="urn:microsoft.com/office/officeart/2005/8/layout/cycle5"/>
    <dgm:cxn modelId="{9F206B01-C06E-498D-BE4E-E20FA323BAD4}" type="presParOf" srcId="{99C4D59A-72B8-47DF-B9A6-D61CAC2DB481}" destId="{7B8E894C-083B-43C8-9E47-66340C64EBD4}" srcOrd="9" destOrd="0" presId="urn:microsoft.com/office/officeart/2005/8/layout/cycle5"/>
    <dgm:cxn modelId="{CD0557DB-7E0C-4BBA-B782-CA9A765F2522}" type="presParOf" srcId="{99C4D59A-72B8-47DF-B9A6-D61CAC2DB481}" destId="{AD67C3F7-2AA2-4F58-A1CC-AE89791193BC}" srcOrd="10" destOrd="0" presId="urn:microsoft.com/office/officeart/2005/8/layout/cycle5"/>
    <dgm:cxn modelId="{8DB07E13-F405-49E9-88C8-218D4C98D4C1}" type="presParOf" srcId="{99C4D59A-72B8-47DF-B9A6-D61CAC2DB481}" destId="{A442726F-5BCD-4F30-90BF-7B2CB902772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0E5820-C2D0-4998-B500-CBA49694586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72ACA27-90C1-4845-A634-024BE54F7549}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1600" b="1" dirty="0" smtClean="0"/>
            <a:t>Pas d’aménagements sérieux  pour le vélo.</a:t>
          </a:r>
          <a:endParaRPr lang="fr-FR" sz="1600" b="1" dirty="0"/>
        </a:p>
      </dgm:t>
    </dgm:pt>
    <dgm:pt modelId="{EF6576EB-B6C3-48FD-88C6-BFE0ACB5466B}" type="parTrans" cxnId="{88F8C76C-5B37-48C6-B23C-0742E9CE8948}">
      <dgm:prSet/>
      <dgm:spPr/>
      <dgm:t>
        <a:bodyPr/>
        <a:lstStyle/>
        <a:p>
          <a:endParaRPr lang="fr-FR"/>
        </a:p>
      </dgm:t>
    </dgm:pt>
    <dgm:pt modelId="{FE1B273A-6ACA-4D6F-988F-83533390B66D}" type="sibTrans" cxnId="{88F8C76C-5B37-48C6-B23C-0742E9CE8948}">
      <dgm:prSet/>
      <dgm:spPr/>
      <dgm:t>
        <a:bodyPr/>
        <a:lstStyle/>
        <a:p>
          <a:endParaRPr lang="fr-FR"/>
        </a:p>
      </dgm:t>
    </dgm:pt>
    <dgm:pt modelId="{2A6E583F-6B91-4320-8443-DB7431537FDE}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1600" b="1" dirty="0" smtClean="0"/>
            <a:t>Casque Obligatoire</a:t>
          </a:r>
          <a:endParaRPr lang="fr-FR" sz="1600" b="1" dirty="0"/>
        </a:p>
      </dgm:t>
    </dgm:pt>
    <dgm:pt modelId="{43D24288-B948-4484-B90A-F19B3C261D04}" type="parTrans" cxnId="{2D9F2863-E7F9-4449-B8E4-554662DB4DEB}">
      <dgm:prSet/>
      <dgm:spPr/>
      <dgm:t>
        <a:bodyPr/>
        <a:lstStyle/>
        <a:p>
          <a:endParaRPr lang="fr-FR"/>
        </a:p>
      </dgm:t>
    </dgm:pt>
    <dgm:pt modelId="{93B1CE2D-BABE-415A-B2A9-110DD48482AD}" type="sibTrans" cxnId="{2D9F2863-E7F9-4449-B8E4-554662DB4DEB}">
      <dgm:prSet/>
      <dgm:spPr/>
      <dgm:t>
        <a:bodyPr/>
        <a:lstStyle/>
        <a:p>
          <a:endParaRPr lang="fr-FR"/>
        </a:p>
      </dgm:t>
    </dgm:pt>
    <dgm:pt modelId="{A1AD80A8-9861-43BC-829E-C99BBEEDC7B3}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1600" dirty="0" smtClean="0"/>
            <a:t>Le vélo perçu comme dangereux</a:t>
          </a:r>
          <a:endParaRPr lang="fr-FR" sz="1600" dirty="0"/>
        </a:p>
      </dgm:t>
    </dgm:pt>
    <dgm:pt modelId="{A694D56C-6F37-4E79-B147-821A42570769}" type="parTrans" cxnId="{21FBF823-9DBF-494A-B60B-5B0D6EB51E54}">
      <dgm:prSet/>
      <dgm:spPr/>
      <dgm:t>
        <a:bodyPr/>
        <a:lstStyle/>
        <a:p>
          <a:endParaRPr lang="fr-FR"/>
        </a:p>
      </dgm:t>
    </dgm:pt>
    <dgm:pt modelId="{59CED0FF-4C45-4BA7-AA5C-427CCD534A1D}" type="sibTrans" cxnId="{21FBF823-9DBF-494A-B60B-5B0D6EB51E54}">
      <dgm:prSet/>
      <dgm:spPr/>
      <dgm:t>
        <a:bodyPr/>
        <a:lstStyle/>
        <a:p>
          <a:endParaRPr lang="fr-FR"/>
        </a:p>
      </dgm:t>
    </dgm:pt>
    <dgm:pt modelId="{2A9C0DDC-660E-4E64-A848-BDE940142DB0}">
      <dgm:prSet phldrT="[Texte]"/>
      <dgm:spPr>
        <a:solidFill>
          <a:srgbClr val="FF0000"/>
        </a:solidFill>
      </dgm:spPr>
      <dgm:t>
        <a:bodyPr/>
        <a:lstStyle/>
        <a:p>
          <a:r>
            <a:rPr lang="fr-FR" b="1" dirty="0" smtClean="0"/>
            <a:t>Toujours plus de voitures et moins de vélos</a:t>
          </a:r>
          <a:endParaRPr lang="fr-FR" b="1" dirty="0"/>
        </a:p>
      </dgm:t>
    </dgm:pt>
    <dgm:pt modelId="{A435F2BD-F8C0-46E3-B55D-6410F2058EC9}" type="parTrans" cxnId="{22EFE642-E142-4543-9416-76E61926D803}">
      <dgm:prSet/>
      <dgm:spPr/>
      <dgm:t>
        <a:bodyPr/>
        <a:lstStyle/>
        <a:p>
          <a:endParaRPr lang="fr-FR"/>
        </a:p>
      </dgm:t>
    </dgm:pt>
    <dgm:pt modelId="{E10FECED-0667-48C8-AADD-8064293A4304}" type="sibTrans" cxnId="{22EFE642-E142-4543-9416-76E61926D803}">
      <dgm:prSet/>
      <dgm:spPr/>
      <dgm:t>
        <a:bodyPr/>
        <a:lstStyle/>
        <a:p>
          <a:endParaRPr lang="fr-FR"/>
        </a:p>
      </dgm:t>
    </dgm:pt>
    <dgm:pt modelId="{99C4D59A-72B8-47DF-B9A6-D61CAC2DB481}" type="pres">
      <dgm:prSet presAssocID="{130E5820-C2D0-4998-B500-CBA49694586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1040D31-5954-4608-992A-04C5A593EE76}" type="pres">
      <dgm:prSet presAssocID="{672ACA27-90C1-4845-A634-024BE54F7549}" presName="node" presStyleLbl="node1" presStyleIdx="0" presStyleCnt="4" custScaleX="1195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2EBF03-555A-443D-B58C-8C676FC4B453}" type="pres">
      <dgm:prSet presAssocID="{672ACA27-90C1-4845-A634-024BE54F7549}" presName="spNode" presStyleCnt="0"/>
      <dgm:spPr/>
    </dgm:pt>
    <dgm:pt modelId="{DB7CC9FC-D782-4C8C-B55F-F3D191E41BDC}" type="pres">
      <dgm:prSet presAssocID="{FE1B273A-6ACA-4D6F-988F-83533390B66D}" presName="sibTrans" presStyleLbl="sibTrans1D1" presStyleIdx="0" presStyleCnt="4"/>
      <dgm:spPr/>
      <dgm:t>
        <a:bodyPr/>
        <a:lstStyle/>
        <a:p>
          <a:endParaRPr lang="fr-FR"/>
        </a:p>
      </dgm:t>
    </dgm:pt>
    <dgm:pt modelId="{BE22710A-0500-49F3-81B6-2051AD66F965}" type="pres">
      <dgm:prSet presAssocID="{2A6E583F-6B91-4320-8443-DB7431537FD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809FB3-5C91-4F64-BB8C-1442821E1384}" type="pres">
      <dgm:prSet presAssocID="{2A6E583F-6B91-4320-8443-DB7431537FDE}" presName="spNode" presStyleCnt="0"/>
      <dgm:spPr/>
    </dgm:pt>
    <dgm:pt modelId="{C156CC2B-632A-4D5C-AC58-8BCF1332BD50}" type="pres">
      <dgm:prSet presAssocID="{93B1CE2D-BABE-415A-B2A9-110DD48482AD}" presName="sibTrans" presStyleLbl="sibTrans1D1" presStyleIdx="1" presStyleCnt="4"/>
      <dgm:spPr/>
      <dgm:t>
        <a:bodyPr/>
        <a:lstStyle/>
        <a:p>
          <a:endParaRPr lang="fr-FR"/>
        </a:p>
      </dgm:t>
    </dgm:pt>
    <dgm:pt modelId="{02606F3E-4AC0-4ACD-98F7-BADDF41023D5}" type="pres">
      <dgm:prSet presAssocID="{A1AD80A8-9861-43BC-829E-C99BBEEDC7B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7C49C3-EDA0-4402-9B6E-6CA2133B0BA4}" type="pres">
      <dgm:prSet presAssocID="{A1AD80A8-9861-43BC-829E-C99BBEEDC7B3}" presName="spNode" presStyleCnt="0"/>
      <dgm:spPr/>
    </dgm:pt>
    <dgm:pt modelId="{0F001BD8-BA86-440D-9464-2BFF9E999333}" type="pres">
      <dgm:prSet presAssocID="{59CED0FF-4C45-4BA7-AA5C-427CCD534A1D}" presName="sibTrans" presStyleLbl="sibTrans1D1" presStyleIdx="2" presStyleCnt="4"/>
      <dgm:spPr/>
      <dgm:t>
        <a:bodyPr/>
        <a:lstStyle/>
        <a:p>
          <a:endParaRPr lang="fr-FR"/>
        </a:p>
      </dgm:t>
    </dgm:pt>
    <dgm:pt modelId="{7B8E894C-083B-43C8-9E47-66340C64EBD4}" type="pres">
      <dgm:prSet presAssocID="{2A9C0DDC-660E-4E64-A848-BDE940142DB0}" presName="node" presStyleLbl="node1" presStyleIdx="3" presStyleCnt="4" custScaleX="11004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67C3F7-2AA2-4F58-A1CC-AE89791193BC}" type="pres">
      <dgm:prSet presAssocID="{2A9C0DDC-660E-4E64-A848-BDE940142DB0}" presName="spNode" presStyleCnt="0"/>
      <dgm:spPr/>
    </dgm:pt>
    <dgm:pt modelId="{A442726F-5BCD-4F30-90BF-7B2CB9027722}" type="pres">
      <dgm:prSet presAssocID="{E10FECED-0667-48C8-AADD-8064293A4304}" presName="sibTrans" presStyleLbl="sibTrans1D1" presStyleIdx="3" presStyleCnt="4"/>
      <dgm:spPr/>
      <dgm:t>
        <a:bodyPr/>
        <a:lstStyle/>
        <a:p>
          <a:endParaRPr lang="fr-FR"/>
        </a:p>
      </dgm:t>
    </dgm:pt>
  </dgm:ptLst>
  <dgm:cxnLst>
    <dgm:cxn modelId="{3EC9965D-30C1-4EF6-AAB3-9788D2688B7D}" type="presOf" srcId="{59CED0FF-4C45-4BA7-AA5C-427CCD534A1D}" destId="{0F001BD8-BA86-440D-9464-2BFF9E999333}" srcOrd="0" destOrd="0" presId="urn:microsoft.com/office/officeart/2005/8/layout/cycle5"/>
    <dgm:cxn modelId="{35C0CF12-E1DD-4B47-AEE8-7C7CB26B185D}" type="presOf" srcId="{2A9C0DDC-660E-4E64-A848-BDE940142DB0}" destId="{7B8E894C-083B-43C8-9E47-66340C64EBD4}" srcOrd="0" destOrd="0" presId="urn:microsoft.com/office/officeart/2005/8/layout/cycle5"/>
    <dgm:cxn modelId="{C4019578-66EC-42B5-9A4A-8FEB831AEA54}" type="presOf" srcId="{130E5820-C2D0-4998-B500-CBA496945862}" destId="{99C4D59A-72B8-47DF-B9A6-D61CAC2DB481}" srcOrd="0" destOrd="0" presId="urn:microsoft.com/office/officeart/2005/8/layout/cycle5"/>
    <dgm:cxn modelId="{8C22D3A1-5491-40D6-A4F9-48AB799E807E}" type="presOf" srcId="{A1AD80A8-9861-43BC-829E-C99BBEEDC7B3}" destId="{02606F3E-4AC0-4ACD-98F7-BADDF41023D5}" srcOrd="0" destOrd="0" presId="urn:microsoft.com/office/officeart/2005/8/layout/cycle5"/>
    <dgm:cxn modelId="{0051F6F0-1001-42AA-B24A-F5128DFB69F0}" type="presOf" srcId="{2A6E583F-6B91-4320-8443-DB7431537FDE}" destId="{BE22710A-0500-49F3-81B6-2051AD66F965}" srcOrd="0" destOrd="0" presId="urn:microsoft.com/office/officeart/2005/8/layout/cycle5"/>
    <dgm:cxn modelId="{9F4F1950-3F5E-4342-9070-FD5D242DC4CA}" type="presOf" srcId="{93B1CE2D-BABE-415A-B2A9-110DD48482AD}" destId="{C156CC2B-632A-4D5C-AC58-8BCF1332BD50}" srcOrd="0" destOrd="0" presId="urn:microsoft.com/office/officeart/2005/8/layout/cycle5"/>
    <dgm:cxn modelId="{22EFE642-E142-4543-9416-76E61926D803}" srcId="{130E5820-C2D0-4998-B500-CBA496945862}" destId="{2A9C0DDC-660E-4E64-A848-BDE940142DB0}" srcOrd="3" destOrd="0" parTransId="{A435F2BD-F8C0-46E3-B55D-6410F2058EC9}" sibTransId="{E10FECED-0667-48C8-AADD-8064293A4304}"/>
    <dgm:cxn modelId="{16093FF8-27AC-4B1E-81FB-67AFAAE00DAB}" type="presOf" srcId="{E10FECED-0667-48C8-AADD-8064293A4304}" destId="{A442726F-5BCD-4F30-90BF-7B2CB9027722}" srcOrd="0" destOrd="0" presId="urn:microsoft.com/office/officeart/2005/8/layout/cycle5"/>
    <dgm:cxn modelId="{88F8C76C-5B37-48C6-B23C-0742E9CE8948}" srcId="{130E5820-C2D0-4998-B500-CBA496945862}" destId="{672ACA27-90C1-4845-A634-024BE54F7549}" srcOrd="0" destOrd="0" parTransId="{EF6576EB-B6C3-48FD-88C6-BFE0ACB5466B}" sibTransId="{FE1B273A-6ACA-4D6F-988F-83533390B66D}"/>
    <dgm:cxn modelId="{FAB4F3CA-CF83-4EC4-85AB-96EAB0F33253}" type="presOf" srcId="{FE1B273A-6ACA-4D6F-988F-83533390B66D}" destId="{DB7CC9FC-D782-4C8C-B55F-F3D191E41BDC}" srcOrd="0" destOrd="0" presId="urn:microsoft.com/office/officeart/2005/8/layout/cycle5"/>
    <dgm:cxn modelId="{2D9F2863-E7F9-4449-B8E4-554662DB4DEB}" srcId="{130E5820-C2D0-4998-B500-CBA496945862}" destId="{2A6E583F-6B91-4320-8443-DB7431537FDE}" srcOrd="1" destOrd="0" parTransId="{43D24288-B948-4484-B90A-F19B3C261D04}" sibTransId="{93B1CE2D-BABE-415A-B2A9-110DD48482AD}"/>
    <dgm:cxn modelId="{ECA1AE46-003D-4815-8D72-F9ED0A735568}" type="presOf" srcId="{672ACA27-90C1-4845-A634-024BE54F7549}" destId="{91040D31-5954-4608-992A-04C5A593EE76}" srcOrd="0" destOrd="0" presId="urn:microsoft.com/office/officeart/2005/8/layout/cycle5"/>
    <dgm:cxn modelId="{21FBF823-9DBF-494A-B60B-5B0D6EB51E54}" srcId="{130E5820-C2D0-4998-B500-CBA496945862}" destId="{A1AD80A8-9861-43BC-829E-C99BBEEDC7B3}" srcOrd="2" destOrd="0" parTransId="{A694D56C-6F37-4E79-B147-821A42570769}" sibTransId="{59CED0FF-4C45-4BA7-AA5C-427CCD534A1D}"/>
    <dgm:cxn modelId="{B2EE8241-640B-4737-BEBC-7C4723299227}" type="presParOf" srcId="{99C4D59A-72B8-47DF-B9A6-D61CAC2DB481}" destId="{91040D31-5954-4608-992A-04C5A593EE76}" srcOrd="0" destOrd="0" presId="urn:microsoft.com/office/officeart/2005/8/layout/cycle5"/>
    <dgm:cxn modelId="{3C929EA3-01E9-4218-8976-7B6E4A59B847}" type="presParOf" srcId="{99C4D59A-72B8-47DF-B9A6-D61CAC2DB481}" destId="{CB2EBF03-555A-443D-B58C-8C676FC4B453}" srcOrd="1" destOrd="0" presId="urn:microsoft.com/office/officeart/2005/8/layout/cycle5"/>
    <dgm:cxn modelId="{79261AA9-34DA-467D-BAD5-9D486141D353}" type="presParOf" srcId="{99C4D59A-72B8-47DF-B9A6-D61CAC2DB481}" destId="{DB7CC9FC-D782-4C8C-B55F-F3D191E41BDC}" srcOrd="2" destOrd="0" presId="urn:microsoft.com/office/officeart/2005/8/layout/cycle5"/>
    <dgm:cxn modelId="{962E9BED-905F-4ACD-9327-6A00F3E1141F}" type="presParOf" srcId="{99C4D59A-72B8-47DF-B9A6-D61CAC2DB481}" destId="{BE22710A-0500-49F3-81B6-2051AD66F965}" srcOrd="3" destOrd="0" presId="urn:microsoft.com/office/officeart/2005/8/layout/cycle5"/>
    <dgm:cxn modelId="{D44107BD-9079-4FE4-ACCB-619EC091A017}" type="presParOf" srcId="{99C4D59A-72B8-47DF-B9A6-D61CAC2DB481}" destId="{FB809FB3-5C91-4F64-BB8C-1442821E1384}" srcOrd="4" destOrd="0" presId="urn:microsoft.com/office/officeart/2005/8/layout/cycle5"/>
    <dgm:cxn modelId="{7808935C-5B98-4F49-A2CF-C93B8229C308}" type="presParOf" srcId="{99C4D59A-72B8-47DF-B9A6-D61CAC2DB481}" destId="{C156CC2B-632A-4D5C-AC58-8BCF1332BD50}" srcOrd="5" destOrd="0" presId="urn:microsoft.com/office/officeart/2005/8/layout/cycle5"/>
    <dgm:cxn modelId="{6C8D88EF-3BE9-495C-8594-D8033345D981}" type="presParOf" srcId="{99C4D59A-72B8-47DF-B9A6-D61CAC2DB481}" destId="{02606F3E-4AC0-4ACD-98F7-BADDF41023D5}" srcOrd="6" destOrd="0" presId="urn:microsoft.com/office/officeart/2005/8/layout/cycle5"/>
    <dgm:cxn modelId="{6B4A7097-FDAD-49CB-8712-6DC594F9D09A}" type="presParOf" srcId="{99C4D59A-72B8-47DF-B9A6-D61CAC2DB481}" destId="{3F7C49C3-EDA0-4402-9B6E-6CA2133B0BA4}" srcOrd="7" destOrd="0" presId="urn:microsoft.com/office/officeart/2005/8/layout/cycle5"/>
    <dgm:cxn modelId="{EE25E2ED-2B53-4415-BC93-24F92399D80C}" type="presParOf" srcId="{99C4D59A-72B8-47DF-B9A6-D61CAC2DB481}" destId="{0F001BD8-BA86-440D-9464-2BFF9E999333}" srcOrd="8" destOrd="0" presId="urn:microsoft.com/office/officeart/2005/8/layout/cycle5"/>
    <dgm:cxn modelId="{37EC9D5E-4275-43A5-A81B-C61E82C4C08A}" type="presParOf" srcId="{99C4D59A-72B8-47DF-B9A6-D61CAC2DB481}" destId="{7B8E894C-083B-43C8-9E47-66340C64EBD4}" srcOrd="9" destOrd="0" presId="urn:microsoft.com/office/officeart/2005/8/layout/cycle5"/>
    <dgm:cxn modelId="{94AE1793-3888-4246-A897-BD267DD0AA17}" type="presParOf" srcId="{99C4D59A-72B8-47DF-B9A6-D61CAC2DB481}" destId="{AD67C3F7-2AA2-4F58-A1CC-AE89791193BC}" srcOrd="10" destOrd="0" presId="urn:microsoft.com/office/officeart/2005/8/layout/cycle5"/>
    <dgm:cxn modelId="{8D85E754-ED5E-4175-9136-2BD635E73DFC}" type="presParOf" srcId="{99C4D59A-72B8-47DF-B9A6-D61CAC2DB481}" destId="{A442726F-5BCD-4F30-90BF-7B2CB902772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BAD09D-C9E9-4E60-8C8C-0772EE69EC4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13468AE-18D9-4F9E-86DD-25372276143C}">
      <dgm:prSet phldrT="[Texte]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fr-FR" dirty="0"/>
        </a:p>
      </dgm:t>
    </dgm:pt>
    <dgm:pt modelId="{03B59CB0-AA99-4334-979D-33E452CE3CAC}" type="parTrans" cxnId="{24D7B628-DB76-4086-80B3-D787CB209B24}">
      <dgm:prSet/>
      <dgm:spPr/>
      <dgm:t>
        <a:bodyPr/>
        <a:lstStyle/>
        <a:p>
          <a:endParaRPr lang="fr-FR"/>
        </a:p>
      </dgm:t>
    </dgm:pt>
    <dgm:pt modelId="{554B0AEB-E2BD-45CC-B90B-362ACF6D7C92}" type="sibTrans" cxnId="{24D7B628-DB76-4086-80B3-D787CB209B24}">
      <dgm:prSet/>
      <dgm:spPr/>
      <dgm:t>
        <a:bodyPr/>
        <a:lstStyle/>
        <a:p>
          <a:endParaRPr lang="fr-FR"/>
        </a:p>
      </dgm:t>
    </dgm:pt>
    <dgm:pt modelId="{65A26977-DB6F-40C1-8849-1E7E0D764967}">
      <dgm:prSet phldrT="[Texte]" custT="1"/>
      <dgm:spPr>
        <a:solidFill>
          <a:srgbClr val="FF3300"/>
        </a:solidFill>
      </dgm:spPr>
      <dgm:t>
        <a:bodyPr/>
        <a:lstStyle/>
        <a:p>
          <a:r>
            <a:rPr lang="fr-FR" sz="1600" dirty="0" smtClean="0"/>
            <a:t>Port du casque obligatoire</a:t>
          </a:r>
          <a:endParaRPr lang="fr-FR" sz="1600" dirty="0"/>
        </a:p>
      </dgm:t>
    </dgm:pt>
    <dgm:pt modelId="{2E11C85F-66E1-45DB-A28F-0A28A21500D6}" type="parTrans" cxnId="{CFF478F5-E669-4D36-A698-885C981BEA19}">
      <dgm:prSet/>
      <dgm:spPr/>
      <dgm:t>
        <a:bodyPr/>
        <a:lstStyle/>
        <a:p>
          <a:endParaRPr lang="fr-FR"/>
        </a:p>
      </dgm:t>
    </dgm:pt>
    <dgm:pt modelId="{4040F234-9C11-4912-9032-731833F7296C}" type="sibTrans" cxnId="{CFF478F5-E669-4D36-A698-885C981BEA19}">
      <dgm:prSet/>
      <dgm:spPr/>
      <dgm:t>
        <a:bodyPr/>
        <a:lstStyle/>
        <a:p>
          <a:endParaRPr lang="fr-FR"/>
        </a:p>
      </dgm:t>
    </dgm:pt>
    <dgm:pt modelId="{685DDC89-6392-4DC6-AA39-CB18930F59F6}">
      <dgm:prSet phldrT="[Texte]" custT="1"/>
      <dgm:spPr>
        <a:solidFill>
          <a:srgbClr val="FF6600"/>
        </a:solidFill>
      </dgm:spPr>
      <dgm:t>
        <a:bodyPr/>
        <a:lstStyle/>
        <a:p>
          <a:r>
            <a:rPr lang="fr-FR" sz="1600" dirty="0" smtClean="0"/>
            <a:t>Vélo perçu comme dangereux par les parents</a:t>
          </a:r>
          <a:endParaRPr lang="fr-FR" sz="1600" dirty="0"/>
        </a:p>
      </dgm:t>
    </dgm:pt>
    <dgm:pt modelId="{438FF118-DD48-4C91-8B89-135B812B434F}" type="parTrans" cxnId="{E331C573-45D7-416B-A311-0AC6A0EE477C}">
      <dgm:prSet/>
      <dgm:spPr/>
      <dgm:t>
        <a:bodyPr/>
        <a:lstStyle/>
        <a:p>
          <a:endParaRPr lang="fr-FR"/>
        </a:p>
      </dgm:t>
    </dgm:pt>
    <dgm:pt modelId="{18C193D5-61BB-45D8-AAB0-C321A3B926D1}" type="sibTrans" cxnId="{E331C573-45D7-416B-A311-0AC6A0EE477C}">
      <dgm:prSet/>
      <dgm:spPr/>
      <dgm:t>
        <a:bodyPr/>
        <a:lstStyle/>
        <a:p>
          <a:endParaRPr lang="fr-FR"/>
        </a:p>
      </dgm:t>
    </dgm:pt>
    <dgm:pt modelId="{47C20699-23B3-464B-B1B3-D864C0EBD022}">
      <dgm:prSet phldrT="[Texte]" custT="1"/>
      <dgm:spPr>
        <a:solidFill>
          <a:srgbClr val="C74E45"/>
        </a:solidFill>
      </dgm:spPr>
      <dgm:t>
        <a:bodyPr/>
        <a:lstStyle/>
        <a:p>
          <a:r>
            <a:rPr lang="fr-FR" sz="1600" dirty="0" smtClean="0"/>
            <a:t>Réticence des enfants à porter le casque</a:t>
          </a:r>
          <a:endParaRPr lang="fr-FR" sz="1600" dirty="0"/>
        </a:p>
      </dgm:t>
    </dgm:pt>
    <dgm:pt modelId="{60098AB4-F881-465C-8ADD-A1F98B9F561B}" type="parTrans" cxnId="{8F23F619-840A-448F-87D0-F9EE51ECE786}">
      <dgm:prSet/>
      <dgm:spPr/>
      <dgm:t>
        <a:bodyPr/>
        <a:lstStyle/>
        <a:p>
          <a:endParaRPr lang="fr-FR"/>
        </a:p>
      </dgm:t>
    </dgm:pt>
    <dgm:pt modelId="{1AA735DE-0BBB-4BA3-9F92-40BF41CF58D1}" type="sibTrans" cxnId="{8F23F619-840A-448F-87D0-F9EE51ECE786}">
      <dgm:prSet/>
      <dgm:spPr/>
      <dgm:t>
        <a:bodyPr/>
        <a:lstStyle/>
        <a:p>
          <a:endParaRPr lang="fr-FR"/>
        </a:p>
      </dgm:t>
    </dgm:pt>
    <dgm:pt modelId="{47C8203C-1787-408D-AC7C-7F43F3D3B4C3}">
      <dgm:prSet phldrT="[Texte]" custT="1"/>
      <dgm:spPr>
        <a:solidFill>
          <a:srgbClr val="F50505"/>
        </a:solidFill>
      </dgm:spPr>
      <dgm:t>
        <a:bodyPr/>
        <a:lstStyle/>
        <a:p>
          <a:r>
            <a:rPr lang="fr-FR" sz="1200" dirty="0" smtClean="0"/>
            <a:t>Augmentation du risque d'accident par la diminution du nombre de cyclistes, moins visibles dans l'espace public (effet nombre)</a:t>
          </a:r>
          <a:endParaRPr lang="fr-FR" sz="1200" dirty="0"/>
        </a:p>
      </dgm:t>
    </dgm:pt>
    <dgm:pt modelId="{8BA9EE91-E9CB-47CC-B8F3-D32A40389449}" type="parTrans" cxnId="{54F6B7EA-9FE2-4C79-836C-EFC8E4C409F1}">
      <dgm:prSet/>
      <dgm:spPr/>
      <dgm:t>
        <a:bodyPr/>
        <a:lstStyle/>
        <a:p>
          <a:endParaRPr lang="fr-FR"/>
        </a:p>
      </dgm:t>
    </dgm:pt>
    <dgm:pt modelId="{48C1B613-9DE0-46F0-AFB6-C29EB3967665}" type="sibTrans" cxnId="{54F6B7EA-9FE2-4C79-836C-EFC8E4C409F1}">
      <dgm:prSet/>
      <dgm:spPr/>
      <dgm:t>
        <a:bodyPr/>
        <a:lstStyle/>
        <a:p>
          <a:endParaRPr lang="fr-FR"/>
        </a:p>
      </dgm:t>
    </dgm:pt>
    <dgm:pt modelId="{A27D1BBE-DFD8-4BDE-A164-01E07733F9BF}">
      <dgm:prSet phldrT="[Texte]" custT="1"/>
      <dgm:spPr>
        <a:solidFill>
          <a:srgbClr val="E62626"/>
        </a:solidFill>
        <a:ln>
          <a:solidFill>
            <a:srgbClr val="FF3300"/>
          </a:solidFill>
        </a:ln>
      </dgm:spPr>
      <dgm:t>
        <a:bodyPr/>
        <a:lstStyle/>
        <a:p>
          <a:r>
            <a:rPr lang="fr-FR" sz="2000" dirty="0" smtClean="0"/>
            <a:t>Moins de vélos </a:t>
          </a:r>
          <a:endParaRPr lang="fr-FR" sz="2000" dirty="0"/>
        </a:p>
      </dgm:t>
    </dgm:pt>
    <dgm:pt modelId="{BC2443DC-C2B4-4B61-AC53-F6A1ECD5F9DC}" type="parTrans" cxnId="{6FFB8BAE-2E7B-433A-ABBC-E80B1ACEBC9F}">
      <dgm:prSet/>
      <dgm:spPr/>
      <dgm:t>
        <a:bodyPr/>
        <a:lstStyle/>
        <a:p>
          <a:endParaRPr lang="fr-FR"/>
        </a:p>
      </dgm:t>
    </dgm:pt>
    <dgm:pt modelId="{48FC00EB-D0FD-4158-BB11-C8303E805685}" type="sibTrans" cxnId="{6FFB8BAE-2E7B-433A-ABBC-E80B1ACEBC9F}">
      <dgm:prSet/>
      <dgm:spPr/>
      <dgm:t>
        <a:bodyPr/>
        <a:lstStyle/>
        <a:p>
          <a:endParaRPr lang="fr-FR"/>
        </a:p>
      </dgm:t>
    </dgm:pt>
    <dgm:pt modelId="{8C9772F8-FD97-49E4-BD10-AF428C783178}" type="pres">
      <dgm:prSet presAssocID="{94BAD09D-C9E9-4E60-8C8C-0772EE69EC4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FE2E0CB-1C79-4C97-9BC7-3EB0442A12BB}" type="pres">
      <dgm:prSet presAssocID="{413468AE-18D9-4F9E-86DD-25372276143C}" presName="node" presStyleLbl="node1" presStyleIdx="0" presStyleCnt="6" custRadScaleRad="984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852C5C-FE9D-49AA-B7BD-7FE812CF0DE8}" type="pres">
      <dgm:prSet presAssocID="{554B0AEB-E2BD-45CC-B90B-362ACF6D7C92}" presName="sibTrans" presStyleLbl="sibTrans2D1" presStyleIdx="0" presStyleCnt="6"/>
      <dgm:spPr/>
      <dgm:t>
        <a:bodyPr/>
        <a:lstStyle/>
        <a:p>
          <a:endParaRPr lang="fr-FR"/>
        </a:p>
      </dgm:t>
    </dgm:pt>
    <dgm:pt modelId="{28505DDC-F0D1-4C0D-BBAB-451D534F9700}" type="pres">
      <dgm:prSet presAssocID="{554B0AEB-E2BD-45CC-B90B-362ACF6D7C92}" presName="connectorText" presStyleLbl="sibTrans2D1" presStyleIdx="0" presStyleCnt="6"/>
      <dgm:spPr/>
      <dgm:t>
        <a:bodyPr/>
        <a:lstStyle/>
        <a:p>
          <a:endParaRPr lang="fr-FR"/>
        </a:p>
      </dgm:t>
    </dgm:pt>
    <dgm:pt modelId="{5BE368E2-2839-40F3-BBC9-9369C7AB74E1}" type="pres">
      <dgm:prSet presAssocID="{65A26977-DB6F-40C1-8849-1E7E0D764967}" presName="node" presStyleLbl="node1" presStyleIdx="1" presStyleCnt="6" custRadScaleRad="129514" custRadScaleInc="243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3E3A14-A1FB-4249-A8B5-B99F0B1B8334}" type="pres">
      <dgm:prSet presAssocID="{4040F234-9C11-4912-9032-731833F7296C}" presName="sibTrans" presStyleLbl="sibTrans2D1" presStyleIdx="1" presStyleCnt="6"/>
      <dgm:spPr/>
      <dgm:t>
        <a:bodyPr/>
        <a:lstStyle/>
        <a:p>
          <a:endParaRPr lang="fr-FR"/>
        </a:p>
      </dgm:t>
    </dgm:pt>
    <dgm:pt modelId="{D9A3D631-4179-4ED8-8A58-575EFB6C600E}" type="pres">
      <dgm:prSet presAssocID="{4040F234-9C11-4912-9032-731833F7296C}" presName="connectorText" presStyleLbl="sibTrans2D1" presStyleIdx="1" presStyleCnt="6"/>
      <dgm:spPr/>
      <dgm:t>
        <a:bodyPr/>
        <a:lstStyle/>
        <a:p>
          <a:endParaRPr lang="fr-FR"/>
        </a:p>
      </dgm:t>
    </dgm:pt>
    <dgm:pt modelId="{56DC1132-91D4-40E7-BB6C-4E2C1B54DDBF}" type="pres">
      <dgm:prSet presAssocID="{685DDC89-6392-4DC6-AA39-CB18930F59F6}" presName="node" presStyleLbl="node1" presStyleIdx="2" presStyleCnt="6" custRadScaleRad="121730" custRadScaleInc="-191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9AE576-B9D6-4180-AE1E-7DB85D7C3C03}" type="pres">
      <dgm:prSet presAssocID="{18C193D5-61BB-45D8-AAB0-C321A3B926D1}" presName="sibTrans" presStyleLbl="sibTrans2D1" presStyleIdx="2" presStyleCnt="6"/>
      <dgm:spPr/>
      <dgm:t>
        <a:bodyPr/>
        <a:lstStyle/>
        <a:p>
          <a:endParaRPr lang="fr-FR"/>
        </a:p>
      </dgm:t>
    </dgm:pt>
    <dgm:pt modelId="{AE5B2ED2-7759-4737-8D68-1D28FF255BFB}" type="pres">
      <dgm:prSet presAssocID="{18C193D5-61BB-45D8-AAB0-C321A3B926D1}" presName="connectorText" presStyleLbl="sibTrans2D1" presStyleIdx="2" presStyleCnt="6"/>
      <dgm:spPr/>
      <dgm:t>
        <a:bodyPr/>
        <a:lstStyle/>
        <a:p>
          <a:endParaRPr lang="fr-FR"/>
        </a:p>
      </dgm:t>
    </dgm:pt>
    <dgm:pt modelId="{DC6FB4BD-76C6-4355-A880-B23474ED005B}" type="pres">
      <dgm:prSet presAssocID="{47C20699-23B3-464B-B1B3-D864C0EBD02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FE0239-43EC-48D3-AC12-792DBB3F6143}" type="pres">
      <dgm:prSet presAssocID="{1AA735DE-0BBB-4BA3-9F92-40BF41CF58D1}" presName="sibTrans" presStyleLbl="sibTrans2D1" presStyleIdx="3" presStyleCnt="6"/>
      <dgm:spPr/>
      <dgm:t>
        <a:bodyPr/>
        <a:lstStyle/>
        <a:p>
          <a:endParaRPr lang="fr-FR"/>
        </a:p>
      </dgm:t>
    </dgm:pt>
    <dgm:pt modelId="{6FF9DD22-32C2-476E-94BA-260B568DF953}" type="pres">
      <dgm:prSet presAssocID="{1AA735DE-0BBB-4BA3-9F92-40BF41CF58D1}" presName="connectorText" presStyleLbl="sibTrans2D1" presStyleIdx="3" presStyleCnt="6"/>
      <dgm:spPr/>
      <dgm:t>
        <a:bodyPr/>
        <a:lstStyle/>
        <a:p>
          <a:endParaRPr lang="fr-FR"/>
        </a:p>
      </dgm:t>
    </dgm:pt>
    <dgm:pt modelId="{8C3A9B95-8286-4E36-886D-A70DD4F581EA}" type="pres">
      <dgm:prSet presAssocID="{A27D1BBE-DFD8-4BDE-A164-01E07733F9BF}" presName="node" presStyleLbl="node1" presStyleIdx="4" presStyleCnt="6" custRadScaleRad="125654" custRadScaleInc="216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2032C0-8EBA-4D64-AB61-2FC75645F2C6}" type="pres">
      <dgm:prSet presAssocID="{48FC00EB-D0FD-4158-BB11-C8303E805685}" presName="sibTrans" presStyleLbl="sibTrans2D1" presStyleIdx="4" presStyleCnt="6"/>
      <dgm:spPr/>
      <dgm:t>
        <a:bodyPr/>
        <a:lstStyle/>
        <a:p>
          <a:endParaRPr lang="fr-FR"/>
        </a:p>
      </dgm:t>
    </dgm:pt>
    <dgm:pt modelId="{16AF9B2D-45CB-48CC-80F9-380A8A80F384}" type="pres">
      <dgm:prSet presAssocID="{48FC00EB-D0FD-4158-BB11-C8303E805685}" presName="connectorText" presStyleLbl="sibTrans2D1" presStyleIdx="4" presStyleCnt="6"/>
      <dgm:spPr/>
      <dgm:t>
        <a:bodyPr/>
        <a:lstStyle/>
        <a:p>
          <a:endParaRPr lang="fr-FR"/>
        </a:p>
      </dgm:t>
    </dgm:pt>
    <dgm:pt modelId="{D3AB9FC0-60B6-4A03-B3D1-07D089758D1B}" type="pres">
      <dgm:prSet presAssocID="{47C8203C-1787-408D-AC7C-7F43F3D3B4C3}" presName="node" presStyleLbl="node1" presStyleIdx="5" presStyleCnt="6" custScaleX="131230" custScaleY="126437" custRadScaleRad="129513" custRadScaleInc="-2430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3E060D-C551-43E8-A821-35F3028880FA}" type="pres">
      <dgm:prSet presAssocID="{48C1B613-9DE0-46F0-AFB6-C29EB3967665}" presName="sibTrans" presStyleLbl="sibTrans2D1" presStyleIdx="5" presStyleCnt="6"/>
      <dgm:spPr/>
      <dgm:t>
        <a:bodyPr/>
        <a:lstStyle/>
        <a:p>
          <a:endParaRPr lang="fr-FR"/>
        </a:p>
      </dgm:t>
    </dgm:pt>
    <dgm:pt modelId="{307B0B94-A21B-46D0-96D5-E31112BFC76B}" type="pres">
      <dgm:prSet presAssocID="{48C1B613-9DE0-46F0-AFB6-C29EB3967665}" presName="connectorText" presStyleLbl="sibTrans2D1" presStyleIdx="5" presStyleCnt="6"/>
      <dgm:spPr/>
      <dgm:t>
        <a:bodyPr/>
        <a:lstStyle/>
        <a:p>
          <a:endParaRPr lang="fr-FR"/>
        </a:p>
      </dgm:t>
    </dgm:pt>
  </dgm:ptLst>
  <dgm:cxnLst>
    <dgm:cxn modelId="{37AABB60-868E-4270-9B64-28CC4D685439}" type="presOf" srcId="{65A26977-DB6F-40C1-8849-1E7E0D764967}" destId="{5BE368E2-2839-40F3-BBC9-9369C7AB74E1}" srcOrd="0" destOrd="0" presId="urn:microsoft.com/office/officeart/2005/8/layout/cycle2"/>
    <dgm:cxn modelId="{A6A273FD-E945-4EF2-8935-FA2A3DC02F87}" type="presOf" srcId="{48C1B613-9DE0-46F0-AFB6-C29EB3967665}" destId="{307B0B94-A21B-46D0-96D5-E31112BFC76B}" srcOrd="1" destOrd="0" presId="urn:microsoft.com/office/officeart/2005/8/layout/cycle2"/>
    <dgm:cxn modelId="{54F6B7EA-9FE2-4C79-836C-EFC8E4C409F1}" srcId="{94BAD09D-C9E9-4E60-8C8C-0772EE69EC40}" destId="{47C8203C-1787-408D-AC7C-7F43F3D3B4C3}" srcOrd="5" destOrd="0" parTransId="{8BA9EE91-E9CB-47CC-B8F3-D32A40389449}" sibTransId="{48C1B613-9DE0-46F0-AFB6-C29EB3967665}"/>
    <dgm:cxn modelId="{C00378BD-3D3E-4369-B97D-6875717F3888}" type="presOf" srcId="{47C20699-23B3-464B-B1B3-D864C0EBD022}" destId="{DC6FB4BD-76C6-4355-A880-B23474ED005B}" srcOrd="0" destOrd="0" presId="urn:microsoft.com/office/officeart/2005/8/layout/cycle2"/>
    <dgm:cxn modelId="{CFF478F5-E669-4D36-A698-885C981BEA19}" srcId="{94BAD09D-C9E9-4E60-8C8C-0772EE69EC40}" destId="{65A26977-DB6F-40C1-8849-1E7E0D764967}" srcOrd="1" destOrd="0" parTransId="{2E11C85F-66E1-45DB-A28F-0A28A21500D6}" sibTransId="{4040F234-9C11-4912-9032-731833F7296C}"/>
    <dgm:cxn modelId="{DBEC0C84-65E0-4779-8F4C-18FF2C3710F5}" type="presOf" srcId="{47C8203C-1787-408D-AC7C-7F43F3D3B4C3}" destId="{D3AB9FC0-60B6-4A03-B3D1-07D089758D1B}" srcOrd="0" destOrd="0" presId="urn:microsoft.com/office/officeart/2005/8/layout/cycle2"/>
    <dgm:cxn modelId="{40FCE4F8-0B9E-47D9-801F-3E9B893BD394}" type="presOf" srcId="{413468AE-18D9-4F9E-86DD-25372276143C}" destId="{7FE2E0CB-1C79-4C97-9BC7-3EB0442A12BB}" srcOrd="0" destOrd="0" presId="urn:microsoft.com/office/officeart/2005/8/layout/cycle2"/>
    <dgm:cxn modelId="{43CFBA4F-B914-4A50-BA3F-15E4C72AE442}" type="presOf" srcId="{4040F234-9C11-4912-9032-731833F7296C}" destId="{5E3E3A14-A1FB-4249-A8B5-B99F0B1B8334}" srcOrd="0" destOrd="0" presId="urn:microsoft.com/office/officeart/2005/8/layout/cycle2"/>
    <dgm:cxn modelId="{82401E87-DD50-471E-B01F-45E30D7515C0}" type="presOf" srcId="{A27D1BBE-DFD8-4BDE-A164-01E07733F9BF}" destId="{8C3A9B95-8286-4E36-886D-A70DD4F581EA}" srcOrd="0" destOrd="0" presId="urn:microsoft.com/office/officeart/2005/8/layout/cycle2"/>
    <dgm:cxn modelId="{F0D77C59-7279-40BF-9369-D57A68533BA8}" type="presOf" srcId="{685DDC89-6392-4DC6-AA39-CB18930F59F6}" destId="{56DC1132-91D4-40E7-BB6C-4E2C1B54DDBF}" srcOrd="0" destOrd="0" presId="urn:microsoft.com/office/officeart/2005/8/layout/cycle2"/>
    <dgm:cxn modelId="{973EFE62-7CBE-49EE-965A-9E2AF8FA1DFB}" type="presOf" srcId="{94BAD09D-C9E9-4E60-8C8C-0772EE69EC40}" destId="{8C9772F8-FD97-49E4-BD10-AF428C783178}" srcOrd="0" destOrd="0" presId="urn:microsoft.com/office/officeart/2005/8/layout/cycle2"/>
    <dgm:cxn modelId="{F9D7E9FD-86F2-4DDF-A71F-67359F393187}" type="presOf" srcId="{48FC00EB-D0FD-4158-BB11-C8303E805685}" destId="{16AF9B2D-45CB-48CC-80F9-380A8A80F384}" srcOrd="1" destOrd="0" presId="urn:microsoft.com/office/officeart/2005/8/layout/cycle2"/>
    <dgm:cxn modelId="{8E0DCDE2-1835-4220-929D-08FA6510E35A}" type="presOf" srcId="{554B0AEB-E2BD-45CC-B90B-362ACF6D7C92}" destId="{F7852C5C-FE9D-49AA-B7BD-7FE812CF0DE8}" srcOrd="0" destOrd="0" presId="urn:microsoft.com/office/officeart/2005/8/layout/cycle2"/>
    <dgm:cxn modelId="{6FFB8BAE-2E7B-433A-ABBC-E80B1ACEBC9F}" srcId="{94BAD09D-C9E9-4E60-8C8C-0772EE69EC40}" destId="{A27D1BBE-DFD8-4BDE-A164-01E07733F9BF}" srcOrd="4" destOrd="0" parTransId="{BC2443DC-C2B4-4B61-AC53-F6A1ECD5F9DC}" sibTransId="{48FC00EB-D0FD-4158-BB11-C8303E805685}"/>
    <dgm:cxn modelId="{F5C708C3-1920-4CA7-ADB7-B3DBF386BBFE}" type="presOf" srcId="{48C1B613-9DE0-46F0-AFB6-C29EB3967665}" destId="{EA3E060D-C551-43E8-A821-35F3028880FA}" srcOrd="0" destOrd="0" presId="urn:microsoft.com/office/officeart/2005/8/layout/cycle2"/>
    <dgm:cxn modelId="{64030394-639A-4B85-AC76-7FF06F46F7B2}" type="presOf" srcId="{18C193D5-61BB-45D8-AAB0-C321A3B926D1}" destId="{3D9AE576-B9D6-4180-AE1E-7DB85D7C3C03}" srcOrd="0" destOrd="0" presId="urn:microsoft.com/office/officeart/2005/8/layout/cycle2"/>
    <dgm:cxn modelId="{B3F28039-AD1F-46AC-B750-44D616806CB7}" type="presOf" srcId="{554B0AEB-E2BD-45CC-B90B-362ACF6D7C92}" destId="{28505DDC-F0D1-4C0D-BBAB-451D534F9700}" srcOrd="1" destOrd="0" presId="urn:microsoft.com/office/officeart/2005/8/layout/cycle2"/>
    <dgm:cxn modelId="{8F23F619-840A-448F-87D0-F9EE51ECE786}" srcId="{94BAD09D-C9E9-4E60-8C8C-0772EE69EC40}" destId="{47C20699-23B3-464B-B1B3-D864C0EBD022}" srcOrd="3" destOrd="0" parTransId="{60098AB4-F881-465C-8ADD-A1F98B9F561B}" sibTransId="{1AA735DE-0BBB-4BA3-9F92-40BF41CF58D1}"/>
    <dgm:cxn modelId="{A7BA2C0A-8955-4218-940A-E2D61DE7744E}" type="presOf" srcId="{1AA735DE-0BBB-4BA3-9F92-40BF41CF58D1}" destId="{43FE0239-43EC-48D3-AC12-792DBB3F6143}" srcOrd="0" destOrd="0" presId="urn:microsoft.com/office/officeart/2005/8/layout/cycle2"/>
    <dgm:cxn modelId="{24D7B628-DB76-4086-80B3-D787CB209B24}" srcId="{94BAD09D-C9E9-4E60-8C8C-0772EE69EC40}" destId="{413468AE-18D9-4F9E-86DD-25372276143C}" srcOrd="0" destOrd="0" parTransId="{03B59CB0-AA99-4334-979D-33E452CE3CAC}" sibTransId="{554B0AEB-E2BD-45CC-B90B-362ACF6D7C92}"/>
    <dgm:cxn modelId="{2362FD8D-4E37-4F54-BCAB-2BBB6AB0705E}" type="presOf" srcId="{18C193D5-61BB-45D8-AAB0-C321A3B926D1}" destId="{AE5B2ED2-7759-4737-8D68-1D28FF255BFB}" srcOrd="1" destOrd="0" presId="urn:microsoft.com/office/officeart/2005/8/layout/cycle2"/>
    <dgm:cxn modelId="{261FA747-3935-46D2-83D6-C7EE136A24FB}" type="presOf" srcId="{1AA735DE-0BBB-4BA3-9F92-40BF41CF58D1}" destId="{6FF9DD22-32C2-476E-94BA-260B568DF953}" srcOrd="1" destOrd="0" presId="urn:microsoft.com/office/officeart/2005/8/layout/cycle2"/>
    <dgm:cxn modelId="{E331C573-45D7-416B-A311-0AC6A0EE477C}" srcId="{94BAD09D-C9E9-4E60-8C8C-0772EE69EC40}" destId="{685DDC89-6392-4DC6-AA39-CB18930F59F6}" srcOrd="2" destOrd="0" parTransId="{438FF118-DD48-4C91-8B89-135B812B434F}" sibTransId="{18C193D5-61BB-45D8-AAB0-C321A3B926D1}"/>
    <dgm:cxn modelId="{72A57351-1C8D-456B-B209-BADFF7EF11CB}" type="presOf" srcId="{4040F234-9C11-4912-9032-731833F7296C}" destId="{D9A3D631-4179-4ED8-8A58-575EFB6C600E}" srcOrd="1" destOrd="0" presId="urn:microsoft.com/office/officeart/2005/8/layout/cycle2"/>
    <dgm:cxn modelId="{0ABC547D-D87E-48AA-97F0-70BCDEA6A219}" type="presOf" srcId="{48FC00EB-D0FD-4158-BB11-C8303E805685}" destId="{5D2032C0-8EBA-4D64-AB61-2FC75645F2C6}" srcOrd="0" destOrd="0" presId="urn:microsoft.com/office/officeart/2005/8/layout/cycle2"/>
    <dgm:cxn modelId="{77104539-AC48-42E4-AE0A-6B0545DCD050}" type="presParOf" srcId="{8C9772F8-FD97-49E4-BD10-AF428C783178}" destId="{7FE2E0CB-1C79-4C97-9BC7-3EB0442A12BB}" srcOrd="0" destOrd="0" presId="urn:microsoft.com/office/officeart/2005/8/layout/cycle2"/>
    <dgm:cxn modelId="{05F7DA88-95EE-4085-99BD-07077C42402C}" type="presParOf" srcId="{8C9772F8-FD97-49E4-BD10-AF428C783178}" destId="{F7852C5C-FE9D-49AA-B7BD-7FE812CF0DE8}" srcOrd="1" destOrd="0" presId="urn:microsoft.com/office/officeart/2005/8/layout/cycle2"/>
    <dgm:cxn modelId="{C8C25A94-7A3F-42BC-95A0-942F923E178C}" type="presParOf" srcId="{F7852C5C-FE9D-49AA-B7BD-7FE812CF0DE8}" destId="{28505DDC-F0D1-4C0D-BBAB-451D534F9700}" srcOrd="0" destOrd="0" presId="urn:microsoft.com/office/officeart/2005/8/layout/cycle2"/>
    <dgm:cxn modelId="{FF9DEC4D-2333-4DFF-B11D-B18A316AFEEC}" type="presParOf" srcId="{8C9772F8-FD97-49E4-BD10-AF428C783178}" destId="{5BE368E2-2839-40F3-BBC9-9369C7AB74E1}" srcOrd="2" destOrd="0" presId="urn:microsoft.com/office/officeart/2005/8/layout/cycle2"/>
    <dgm:cxn modelId="{7E629501-B2E3-4408-A968-B2F1DD3125F9}" type="presParOf" srcId="{8C9772F8-FD97-49E4-BD10-AF428C783178}" destId="{5E3E3A14-A1FB-4249-A8B5-B99F0B1B8334}" srcOrd="3" destOrd="0" presId="urn:microsoft.com/office/officeart/2005/8/layout/cycle2"/>
    <dgm:cxn modelId="{A1625007-C058-4749-9902-D4C11DC42368}" type="presParOf" srcId="{5E3E3A14-A1FB-4249-A8B5-B99F0B1B8334}" destId="{D9A3D631-4179-4ED8-8A58-575EFB6C600E}" srcOrd="0" destOrd="0" presId="urn:microsoft.com/office/officeart/2005/8/layout/cycle2"/>
    <dgm:cxn modelId="{8BF43FBF-1546-4DCD-ADF9-D309B1E84B7C}" type="presParOf" srcId="{8C9772F8-FD97-49E4-BD10-AF428C783178}" destId="{56DC1132-91D4-40E7-BB6C-4E2C1B54DDBF}" srcOrd="4" destOrd="0" presId="urn:microsoft.com/office/officeart/2005/8/layout/cycle2"/>
    <dgm:cxn modelId="{0B17772A-C56B-40A2-A0F0-35B94F529EDC}" type="presParOf" srcId="{8C9772F8-FD97-49E4-BD10-AF428C783178}" destId="{3D9AE576-B9D6-4180-AE1E-7DB85D7C3C03}" srcOrd="5" destOrd="0" presId="urn:microsoft.com/office/officeart/2005/8/layout/cycle2"/>
    <dgm:cxn modelId="{174CFDEE-BE6F-449B-9BC8-C25CCC8F1D64}" type="presParOf" srcId="{3D9AE576-B9D6-4180-AE1E-7DB85D7C3C03}" destId="{AE5B2ED2-7759-4737-8D68-1D28FF255BFB}" srcOrd="0" destOrd="0" presId="urn:microsoft.com/office/officeart/2005/8/layout/cycle2"/>
    <dgm:cxn modelId="{CC93AA56-F3F0-4B00-858A-B4D30FCC9FC3}" type="presParOf" srcId="{8C9772F8-FD97-49E4-BD10-AF428C783178}" destId="{DC6FB4BD-76C6-4355-A880-B23474ED005B}" srcOrd="6" destOrd="0" presId="urn:microsoft.com/office/officeart/2005/8/layout/cycle2"/>
    <dgm:cxn modelId="{3CCEC2AB-F886-425B-95FE-F32A6196E0A8}" type="presParOf" srcId="{8C9772F8-FD97-49E4-BD10-AF428C783178}" destId="{43FE0239-43EC-48D3-AC12-792DBB3F6143}" srcOrd="7" destOrd="0" presId="urn:microsoft.com/office/officeart/2005/8/layout/cycle2"/>
    <dgm:cxn modelId="{CECC5F23-39B9-4F1C-B6D4-1CBB733BA870}" type="presParOf" srcId="{43FE0239-43EC-48D3-AC12-792DBB3F6143}" destId="{6FF9DD22-32C2-476E-94BA-260B568DF953}" srcOrd="0" destOrd="0" presId="urn:microsoft.com/office/officeart/2005/8/layout/cycle2"/>
    <dgm:cxn modelId="{793B7BFC-5F63-4035-B924-88908C20098C}" type="presParOf" srcId="{8C9772F8-FD97-49E4-BD10-AF428C783178}" destId="{8C3A9B95-8286-4E36-886D-A70DD4F581EA}" srcOrd="8" destOrd="0" presId="urn:microsoft.com/office/officeart/2005/8/layout/cycle2"/>
    <dgm:cxn modelId="{389F02CE-8E97-4F05-97B2-83D08B6CB3EA}" type="presParOf" srcId="{8C9772F8-FD97-49E4-BD10-AF428C783178}" destId="{5D2032C0-8EBA-4D64-AB61-2FC75645F2C6}" srcOrd="9" destOrd="0" presId="urn:microsoft.com/office/officeart/2005/8/layout/cycle2"/>
    <dgm:cxn modelId="{13E3CE02-4FC1-488B-A252-68B0F4BFF330}" type="presParOf" srcId="{5D2032C0-8EBA-4D64-AB61-2FC75645F2C6}" destId="{16AF9B2D-45CB-48CC-80F9-380A8A80F384}" srcOrd="0" destOrd="0" presId="urn:microsoft.com/office/officeart/2005/8/layout/cycle2"/>
    <dgm:cxn modelId="{8F95ED92-CBFB-4DC3-B011-E7235184EBA3}" type="presParOf" srcId="{8C9772F8-FD97-49E4-BD10-AF428C783178}" destId="{D3AB9FC0-60B6-4A03-B3D1-07D089758D1B}" srcOrd="10" destOrd="0" presId="urn:microsoft.com/office/officeart/2005/8/layout/cycle2"/>
    <dgm:cxn modelId="{1E2D97B2-16C6-41FD-9786-425DA05A63B3}" type="presParOf" srcId="{8C9772F8-FD97-49E4-BD10-AF428C783178}" destId="{EA3E060D-C551-43E8-A821-35F3028880FA}" srcOrd="11" destOrd="0" presId="urn:microsoft.com/office/officeart/2005/8/layout/cycle2"/>
    <dgm:cxn modelId="{5CC0B7AA-CF1F-4DF9-A31E-9EA192D9D1DF}" type="presParOf" srcId="{EA3E060D-C551-43E8-A821-35F3028880FA}" destId="{307B0B94-A21B-46D0-96D5-E31112BFC76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0E5820-C2D0-4998-B500-CBA49694586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72ACA27-90C1-4845-A634-024BE54F7549}">
      <dgm:prSet phldrT="[Texte]"/>
      <dgm:spPr>
        <a:solidFill>
          <a:srgbClr val="007033"/>
        </a:solidFill>
      </dgm:spPr>
      <dgm:t>
        <a:bodyPr/>
        <a:lstStyle/>
        <a:p>
          <a:r>
            <a:rPr lang="fr-FR" dirty="0" smtClean="0"/>
            <a:t>Le vélo pris en compte dans les aménagements</a:t>
          </a:r>
          <a:endParaRPr lang="fr-FR" dirty="0"/>
        </a:p>
      </dgm:t>
    </dgm:pt>
    <dgm:pt modelId="{EF6576EB-B6C3-48FD-88C6-BFE0ACB5466B}" type="parTrans" cxnId="{88F8C76C-5B37-48C6-B23C-0742E9CE8948}">
      <dgm:prSet/>
      <dgm:spPr/>
      <dgm:t>
        <a:bodyPr/>
        <a:lstStyle/>
        <a:p>
          <a:endParaRPr lang="fr-FR"/>
        </a:p>
      </dgm:t>
    </dgm:pt>
    <dgm:pt modelId="{FE1B273A-6ACA-4D6F-988F-83533390B66D}" type="sibTrans" cxnId="{88F8C76C-5B37-48C6-B23C-0742E9CE8948}">
      <dgm:prSet/>
      <dgm:spPr/>
      <dgm:t>
        <a:bodyPr/>
        <a:lstStyle/>
        <a:p>
          <a:endParaRPr lang="fr-FR"/>
        </a:p>
      </dgm:t>
    </dgm:pt>
    <dgm:pt modelId="{2A6E583F-6B91-4320-8443-DB7431537FDE}">
      <dgm:prSet phldrT="[Texte]"/>
      <dgm:spPr>
        <a:solidFill>
          <a:srgbClr val="007033"/>
        </a:solidFill>
      </dgm:spPr>
      <dgm:t>
        <a:bodyPr/>
        <a:lstStyle/>
        <a:p>
          <a:r>
            <a:rPr lang="fr-FR" dirty="0" smtClean="0"/>
            <a:t>Le vélo ne parait pas dangereux</a:t>
          </a:r>
          <a:endParaRPr lang="fr-FR" dirty="0"/>
        </a:p>
      </dgm:t>
    </dgm:pt>
    <dgm:pt modelId="{43D24288-B948-4484-B90A-F19B3C261D04}" type="parTrans" cxnId="{2D9F2863-E7F9-4449-B8E4-554662DB4DEB}">
      <dgm:prSet/>
      <dgm:spPr/>
      <dgm:t>
        <a:bodyPr/>
        <a:lstStyle/>
        <a:p>
          <a:endParaRPr lang="fr-FR"/>
        </a:p>
      </dgm:t>
    </dgm:pt>
    <dgm:pt modelId="{93B1CE2D-BABE-415A-B2A9-110DD48482AD}" type="sibTrans" cxnId="{2D9F2863-E7F9-4449-B8E4-554662DB4DEB}">
      <dgm:prSet/>
      <dgm:spPr/>
      <dgm:t>
        <a:bodyPr/>
        <a:lstStyle/>
        <a:p>
          <a:endParaRPr lang="fr-FR"/>
        </a:p>
      </dgm:t>
    </dgm:pt>
    <dgm:pt modelId="{A1AD80A8-9861-43BC-829E-C99BBEEDC7B3}">
      <dgm:prSet phldrT="[Texte]"/>
      <dgm:spPr>
        <a:solidFill>
          <a:srgbClr val="007033"/>
        </a:solidFill>
      </dgm:spPr>
      <dgm:t>
        <a:bodyPr/>
        <a:lstStyle/>
        <a:p>
          <a:r>
            <a:rPr lang="fr-FR" dirty="0" smtClean="0"/>
            <a:t>Le vélo  fait partie de la vie</a:t>
          </a:r>
          <a:endParaRPr lang="fr-FR" dirty="0"/>
        </a:p>
      </dgm:t>
    </dgm:pt>
    <dgm:pt modelId="{A694D56C-6F37-4E79-B147-821A42570769}" type="parTrans" cxnId="{21FBF823-9DBF-494A-B60B-5B0D6EB51E54}">
      <dgm:prSet/>
      <dgm:spPr/>
      <dgm:t>
        <a:bodyPr/>
        <a:lstStyle/>
        <a:p>
          <a:endParaRPr lang="fr-FR"/>
        </a:p>
      </dgm:t>
    </dgm:pt>
    <dgm:pt modelId="{59CED0FF-4C45-4BA7-AA5C-427CCD534A1D}" type="sibTrans" cxnId="{21FBF823-9DBF-494A-B60B-5B0D6EB51E54}">
      <dgm:prSet/>
      <dgm:spPr/>
      <dgm:t>
        <a:bodyPr/>
        <a:lstStyle/>
        <a:p>
          <a:endParaRPr lang="fr-FR"/>
        </a:p>
      </dgm:t>
    </dgm:pt>
    <dgm:pt modelId="{2A9C0DDC-660E-4E64-A848-BDE940142DB0}">
      <dgm:prSet phldrT="[Texte]"/>
      <dgm:spPr>
        <a:solidFill>
          <a:srgbClr val="007033"/>
        </a:solidFill>
      </dgm:spPr>
      <dgm:t>
        <a:bodyPr/>
        <a:lstStyle/>
        <a:p>
          <a:r>
            <a:rPr lang="fr-FR" dirty="0" smtClean="0"/>
            <a:t>La  part du vélo et des modes doux se développent </a:t>
          </a:r>
          <a:endParaRPr lang="fr-FR" dirty="0"/>
        </a:p>
      </dgm:t>
    </dgm:pt>
    <dgm:pt modelId="{A435F2BD-F8C0-46E3-B55D-6410F2058EC9}" type="parTrans" cxnId="{22EFE642-E142-4543-9416-76E61926D803}">
      <dgm:prSet/>
      <dgm:spPr/>
      <dgm:t>
        <a:bodyPr/>
        <a:lstStyle/>
        <a:p>
          <a:endParaRPr lang="fr-FR"/>
        </a:p>
      </dgm:t>
    </dgm:pt>
    <dgm:pt modelId="{E10FECED-0667-48C8-AADD-8064293A4304}" type="sibTrans" cxnId="{22EFE642-E142-4543-9416-76E61926D803}">
      <dgm:prSet/>
      <dgm:spPr/>
      <dgm:t>
        <a:bodyPr/>
        <a:lstStyle/>
        <a:p>
          <a:endParaRPr lang="fr-FR"/>
        </a:p>
      </dgm:t>
    </dgm:pt>
    <dgm:pt modelId="{3C43ABB4-97AF-48D6-9079-A826C0E6B4A4}">
      <dgm:prSet phldrT="[Texte]"/>
      <dgm:spPr>
        <a:solidFill>
          <a:srgbClr val="007033"/>
        </a:solidFill>
      </dgm:spPr>
      <dgm:t>
        <a:bodyPr/>
        <a:lstStyle/>
        <a:p>
          <a:r>
            <a:rPr lang="fr-FR" dirty="0" smtClean="0"/>
            <a:t>La ville est apaisée et vivable</a:t>
          </a:r>
          <a:endParaRPr lang="fr-FR" dirty="0"/>
        </a:p>
      </dgm:t>
    </dgm:pt>
    <dgm:pt modelId="{9DF684A3-4D3B-4918-9FBE-9584A585A333}" type="parTrans" cxnId="{A8DED400-4B26-468D-90E7-273BEC71CE03}">
      <dgm:prSet/>
      <dgm:spPr/>
      <dgm:t>
        <a:bodyPr/>
        <a:lstStyle/>
        <a:p>
          <a:endParaRPr lang="fr-FR"/>
        </a:p>
      </dgm:t>
    </dgm:pt>
    <dgm:pt modelId="{634BD086-7712-4289-B1E6-657C22FC3144}" type="sibTrans" cxnId="{A8DED400-4B26-468D-90E7-273BEC71CE03}">
      <dgm:prSet/>
      <dgm:spPr/>
      <dgm:t>
        <a:bodyPr/>
        <a:lstStyle/>
        <a:p>
          <a:endParaRPr lang="fr-FR"/>
        </a:p>
      </dgm:t>
    </dgm:pt>
    <dgm:pt modelId="{99C4D59A-72B8-47DF-B9A6-D61CAC2DB481}" type="pres">
      <dgm:prSet presAssocID="{130E5820-C2D0-4998-B500-CBA49694586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1040D31-5954-4608-992A-04C5A593EE76}" type="pres">
      <dgm:prSet presAssocID="{672ACA27-90C1-4845-A634-024BE54F754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2EBF03-555A-443D-B58C-8C676FC4B453}" type="pres">
      <dgm:prSet presAssocID="{672ACA27-90C1-4845-A634-024BE54F7549}" presName="spNode" presStyleCnt="0"/>
      <dgm:spPr/>
    </dgm:pt>
    <dgm:pt modelId="{DB7CC9FC-D782-4C8C-B55F-F3D191E41BDC}" type="pres">
      <dgm:prSet presAssocID="{FE1B273A-6ACA-4D6F-988F-83533390B66D}" presName="sibTrans" presStyleLbl="sibTrans1D1" presStyleIdx="0" presStyleCnt="5"/>
      <dgm:spPr/>
      <dgm:t>
        <a:bodyPr/>
        <a:lstStyle/>
        <a:p>
          <a:endParaRPr lang="fr-FR"/>
        </a:p>
      </dgm:t>
    </dgm:pt>
    <dgm:pt modelId="{BE22710A-0500-49F3-81B6-2051AD66F965}" type="pres">
      <dgm:prSet presAssocID="{2A6E583F-6B91-4320-8443-DB7431537FD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809FB3-5C91-4F64-BB8C-1442821E1384}" type="pres">
      <dgm:prSet presAssocID="{2A6E583F-6B91-4320-8443-DB7431537FDE}" presName="spNode" presStyleCnt="0"/>
      <dgm:spPr/>
    </dgm:pt>
    <dgm:pt modelId="{C156CC2B-632A-4D5C-AC58-8BCF1332BD50}" type="pres">
      <dgm:prSet presAssocID="{93B1CE2D-BABE-415A-B2A9-110DD48482AD}" presName="sibTrans" presStyleLbl="sibTrans1D1" presStyleIdx="1" presStyleCnt="5"/>
      <dgm:spPr/>
      <dgm:t>
        <a:bodyPr/>
        <a:lstStyle/>
        <a:p>
          <a:endParaRPr lang="fr-FR"/>
        </a:p>
      </dgm:t>
    </dgm:pt>
    <dgm:pt modelId="{02606F3E-4AC0-4ACD-98F7-BADDF41023D5}" type="pres">
      <dgm:prSet presAssocID="{A1AD80A8-9861-43BC-829E-C99BBEEDC7B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7C49C3-EDA0-4402-9B6E-6CA2133B0BA4}" type="pres">
      <dgm:prSet presAssocID="{A1AD80A8-9861-43BC-829E-C99BBEEDC7B3}" presName="spNode" presStyleCnt="0"/>
      <dgm:spPr/>
    </dgm:pt>
    <dgm:pt modelId="{0F001BD8-BA86-440D-9464-2BFF9E999333}" type="pres">
      <dgm:prSet presAssocID="{59CED0FF-4C45-4BA7-AA5C-427CCD534A1D}" presName="sibTrans" presStyleLbl="sibTrans1D1" presStyleIdx="2" presStyleCnt="5"/>
      <dgm:spPr/>
      <dgm:t>
        <a:bodyPr/>
        <a:lstStyle/>
        <a:p>
          <a:endParaRPr lang="fr-FR"/>
        </a:p>
      </dgm:t>
    </dgm:pt>
    <dgm:pt modelId="{7B8E894C-083B-43C8-9E47-66340C64EBD4}" type="pres">
      <dgm:prSet presAssocID="{2A9C0DDC-660E-4E64-A848-BDE940142DB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67C3F7-2AA2-4F58-A1CC-AE89791193BC}" type="pres">
      <dgm:prSet presAssocID="{2A9C0DDC-660E-4E64-A848-BDE940142DB0}" presName="spNode" presStyleCnt="0"/>
      <dgm:spPr/>
    </dgm:pt>
    <dgm:pt modelId="{A442726F-5BCD-4F30-90BF-7B2CB9027722}" type="pres">
      <dgm:prSet presAssocID="{E10FECED-0667-48C8-AADD-8064293A4304}" presName="sibTrans" presStyleLbl="sibTrans1D1" presStyleIdx="3" presStyleCnt="5"/>
      <dgm:spPr/>
      <dgm:t>
        <a:bodyPr/>
        <a:lstStyle/>
        <a:p>
          <a:endParaRPr lang="fr-FR"/>
        </a:p>
      </dgm:t>
    </dgm:pt>
    <dgm:pt modelId="{4F9A8317-B0BF-47A4-BB83-2B2E48569224}" type="pres">
      <dgm:prSet presAssocID="{3C43ABB4-97AF-48D6-9079-A826C0E6B4A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B5052B-5EAB-42CD-A774-E78B0C12E251}" type="pres">
      <dgm:prSet presAssocID="{3C43ABB4-97AF-48D6-9079-A826C0E6B4A4}" presName="spNode" presStyleCnt="0"/>
      <dgm:spPr/>
    </dgm:pt>
    <dgm:pt modelId="{D169D667-E676-4176-B4E1-2E2D03567EFE}" type="pres">
      <dgm:prSet presAssocID="{634BD086-7712-4289-B1E6-657C22FC3144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67F7460E-3B0D-4FF6-8896-685026FDBA4F}" type="presOf" srcId="{3C43ABB4-97AF-48D6-9079-A826C0E6B4A4}" destId="{4F9A8317-B0BF-47A4-BB83-2B2E48569224}" srcOrd="0" destOrd="0" presId="urn:microsoft.com/office/officeart/2005/8/layout/cycle5"/>
    <dgm:cxn modelId="{D116CB36-1285-49CB-9182-B26D25A39CD9}" type="presOf" srcId="{E10FECED-0667-48C8-AADD-8064293A4304}" destId="{A442726F-5BCD-4F30-90BF-7B2CB9027722}" srcOrd="0" destOrd="0" presId="urn:microsoft.com/office/officeart/2005/8/layout/cycle5"/>
    <dgm:cxn modelId="{A9A00E12-03FE-4896-911D-345B68F80E79}" type="presOf" srcId="{130E5820-C2D0-4998-B500-CBA496945862}" destId="{99C4D59A-72B8-47DF-B9A6-D61CAC2DB481}" srcOrd="0" destOrd="0" presId="urn:microsoft.com/office/officeart/2005/8/layout/cycle5"/>
    <dgm:cxn modelId="{9A3D54EA-A8F5-4892-A536-3BD37942175A}" type="presOf" srcId="{672ACA27-90C1-4845-A634-024BE54F7549}" destId="{91040D31-5954-4608-992A-04C5A593EE76}" srcOrd="0" destOrd="0" presId="urn:microsoft.com/office/officeart/2005/8/layout/cycle5"/>
    <dgm:cxn modelId="{88F8C76C-5B37-48C6-B23C-0742E9CE8948}" srcId="{130E5820-C2D0-4998-B500-CBA496945862}" destId="{672ACA27-90C1-4845-A634-024BE54F7549}" srcOrd="0" destOrd="0" parTransId="{EF6576EB-B6C3-48FD-88C6-BFE0ACB5466B}" sibTransId="{FE1B273A-6ACA-4D6F-988F-83533390B66D}"/>
    <dgm:cxn modelId="{EE10ECC2-2FED-434E-A143-028BF0FFBDCF}" type="presOf" srcId="{93B1CE2D-BABE-415A-B2A9-110DD48482AD}" destId="{C156CC2B-632A-4D5C-AC58-8BCF1332BD50}" srcOrd="0" destOrd="0" presId="urn:microsoft.com/office/officeart/2005/8/layout/cycle5"/>
    <dgm:cxn modelId="{DFEC0BA0-DBA1-47F3-88CC-61DFC60B7472}" type="presOf" srcId="{A1AD80A8-9861-43BC-829E-C99BBEEDC7B3}" destId="{02606F3E-4AC0-4ACD-98F7-BADDF41023D5}" srcOrd="0" destOrd="0" presId="urn:microsoft.com/office/officeart/2005/8/layout/cycle5"/>
    <dgm:cxn modelId="{383D2FFD-1D80-4F22-A834-8A8D0E31FB5C}" type="presOf" srcId="{2A6E583F-6B91-4320-8443-DB7431537FDE}" destId="{BE22710A-0500-49F3-81B6-2051AD66F965}" srcOrd="0" destOrd="0" presId="urn:microsoft.com/office/officeart/2005/8/layout/cycle5"/>
    <dgm:cxn modelId="{D334AFB5-F035-49AF-B1B1-10BEAA86AD2D}" type="presOf" srcId="{634BD086-7712-4289-B1E6-657C22FC3144}" destId="{D169D667-E676-4176-B4E1-2E2D03567EFE}" srcOrd="0" destOrd="0" presId="urn:microsoft.com/office/officeart/2005/8/layout/cycle5"/>
    <dgm:cxn modelId="{927D3ADD-04FC-4790-B060-A69BA9C718E1}" type="presOf" srcId="{2A9C0DDC-660E-4E64-A848-BDE940142DB0}" destId="{7B8E894C-083B-43C8-9E47-66340C64EBD4}" srcOrd="0" destOrd="0" presId="urn:microsoft.com/office/officeart/2005/8/layout/cycle5"/>
    <dgm:cxn modelId="{21FBF823-9DBF-494A-B60B-5B0D6EB51E54}" srcId="{130E5820-C2D0-4998-B500-CBA496945862}" destId="{A1AD80A8-9861-43BC-829E-C99BBEEDC7B3}" srcOrd="2" destOrd="0" parTransId="{A694D56C-6F37-4E79-B147-821A42570769}" sibTransId="{59CED0FF-4C45-4BA7-AA5C-427CCD534A1D}"/>
    <dgm:cxn modelId="{2D9F2863-E7F9-4449-B8E4-554662DB4DEB}" srcId="{130E5820-C2D0-4998-B500-CBA496945862}" destId="{2A6E583F-6B91-4320-8443-DB7431537FDE}" srcOrd="1" destOrd="0" parTransId="{43D24288-B948-4484-B90A-F19B3C261D04}" sibTransId="{93B1CE2D-BABE-415A-B2A9-110DD48482AD}"/>
    <dgm:cxn modelId="{6089EA76-BB90-46F4-9820-0BBFB0955ACE}" type="presOf" srcId="{59CED0FF-4C45-4BA7-AA5C-427CCD534A1D}" destId="{0F001BD8-BA86-440D-9464-2BFF9E999333}" srcOrd="0" destOrd="0" presId="urn:microsoft.com/office/officeart/2005/8/layout/cycle5"/>
    <dgm:cxn modelId="{A8DED400-4B26-468D-90E7-273BEC71CE03}" srcId="{130E5820-C2D0-4998-B500-CBA496945862}" destId="{3C43ABB4-97AF-48D6-9079-A826C0E6B4A4}" srcOrd="4" destOrd="0" parTransId="{9DF684A3-4D3B-4918-9FBE-9584A585A333}" sibTransId="{634BD086-7712-4289-B1E6-657C22FC3144}"/>
    <dgm:cxn modelId="{28C5B20B-A823-42A9-A8A1-156A800CDBE9}" type="presOf" srcId="{FE1B273A-6ACA-4D6F-988F-83533390B66D}" destId="{DB7CC9FC-D782-4C8C-B55F-F3D191E41BDC}" srcOrd="0" destOrd="0" presId="urn:microsoft.com/office/officeart/2005/8/layout/cycle5"/>
    <dgm:cxn modelId="{22EFE642-E142-4543-9416-76E61926D803}" srcId="{130E5820-C2D0-4998-B500-CBA496945862}" destId="{2A9C0DDC-660E-4E64-A848-BDE940142DB0}" srcOrd="3" destOrd="0" parTransId="{A435F2BD-F8C0-46E3-B55D-6410F2058EC9}" sibTransId="{E10FECED-0667-48C8-AADD-8064293A4304}"/>
    <dgm:cxn modelId="{9FC1A5B8-D7BA-4B97-A7D3-6920916A0BB5}" type="presParOf" srcId="{99C4D59A-72B8-47DF-B9A6-D61CAC2DB481}" destId="{91040D31-5954-4608-992A-04C5A593EE76}" srcOrd="0" destOrd="0" presId="urn:microsoft.com/office/officeart/2005/8/layout/cycle5"/>
    <dgm:cxn modelId="{307542E2-F386-44AB-A793-18D671B0F481}" type="presParOf" srcId="{99C4D59A-72B8-47DF-B9A6-D61CAC2DB481}" destId="{CB2EBF03-555A-443D-B58C-8C676FC4B453}" srcOrd="1" destOrd="0" presId="urn:microsoft.com/office/officeart/2005/8/layout/cycle5"/>
    <dgm:cxn modelId="{D58F26C4-8E74-46A1-9E9C-B893085D4F90}" type="presParOf" srcId="{99C4D59A-72B8-47DF-B9A6-D61CAC2DB481}" destId="{DB7CC9FC-D782-4C8C-B55F-F3D191E41BDC}" srcOrd="2" destOrd="0" presId="urn:microsoft.com/office/officeart/2005/8/layout/cycle5"/>
    <dgm:cxn modelId="{CDF568DB-A4F5-4D52-BDAC-CE9F00585E0B}" type="presParOf" srcId="{99C4D59A-72B8-47DF-B9A6-D61CAC2DB481}" destId="{BE22710A-0500-49F3-81B6-2051AD66F965}" srcOrd="3" destOrd="0" presId="urn:microsoft.com/office/officeart/2005/8/layout/cycle5"/>
    <dgm:cxn modelId="{EE6479A3-E10F-4829-82B7-52C311F26D6E}" type="presParOf" srcId="{99C4D59A-72B8-47DF-B9A6-D61CAC2DB481}" destId="{FB809FB3-5C91-4F64-BB8C-1442821E1384}" srcOrd="4" destOrd="0" presId="urn:microsoft.com/office/officeart/2005/8/layout/cycle5"/>
    <dgm:cxn modelId="{6A4AB304-E526-4D8D-BE2D-9932829D6A25}" type="presParOf" srcId="{99C4D59A-72B8-47DF-B9A6-D61CAC2DB481}" destId="{C156CC2B-632A-4D5C-AC58-8BCF1332BD50}" srcOrd="5" destOrd="0" presId="urn:microsoft.com/office/officeart/2005/8/layout/cycle5"/>
    <dgm:cxn modelId="{549AB693-8D5F-4E25-B4FF-1892C5E2DB21}" type="presParOf" srcId="{99C4D59A-72B8-47DF-B9A6-D61CAC2DB481}" destId="{02606F3E-4AC0-4ACD-98F7-BADDF41023D5}" srcOrd="6" destOrd="0" presId="urn:microsoft.com/office/officeart/2005/8/layout/cycle5"/>
    <dgm:cxn modelId="{20EDF3B0-2801-46D3-ADA2-CADE15C82881}" type="presParOf" srcId="{99C4D59A-72B8-47DF-B9A6-D61CAC2DB481}" destId="{3F7C49C3-EDA0-4402-9B6E-6CA2133B0BA4}" srcOrd="7" destOrd="0" presId="urn:microsoft.com/office/officeart/2005/8/layout/cycle5"/>
    <dgm:cxn modelId="{E07A12B6-12F2-4172-95D6-A9D26B75EDBC}" type="presParOf" srcId="{99C4D59A-72B8-47DF-B9A6-D61CAC2DB481}" destId="{0F001BD8-BA86-440D-9464-2BFF9E999333}" srcOrd="8" destOrd="0" presId="urn:microsoft.com/office/officeart/2005/8/layout/cycle5"/>
    <dgm:cxn modelId="{8A148FFD-C8EF-4682-B64C-BBDB45C24D21}" type="presParOf" srcId="{99C4D59A-72B8-47DF-B9A6-D61CAC2DB481}" destId="{7B8E894C-083B-43C8-9E47-66340C64EBD4}" srcOrd="9" destOrd="0" presId="urn:microsoft.com/office/officeart/2005/8/layout/cycle5"/>
    <dgm:cxn modelId="{7B0BEAFE-C721-47F4-A9D5-690C8CFF0E29}" type="presParOf" srcId="{99C4D59A-72B8-47DF-B9A6-D61CAC2DB481}" destId="{AD67C3F7-2AA2-4F58-A1CC-AE89791193BC}" srcOrd="10" destOrd="0" presId="urn:microsoft.com/office/officeart/2005/8/layout/cycle5"/>
    <dgm:cxn modelId="{1A2598BE-DFA4-41EF-B690-D68E997E605C}" type="presParOf" srcId="{99C4D59A-72B8-47DF-B9A6-D61CAC2DB481}" destId="{A442726F-5BCD-4F30-90BF-7B2CB9027722}" srcOrd="11" destOrd="0" presId="urn:microsoft.com/office/officeart/2005/8/layout/cycle5"/>
    <dgm:cxn modelId="{A486B494-DC98-4093-96DE-42D866627DB9}" type="presParOf" srcId="{99C4D59A-72B8-47DF-B9A6-D61CAC2DB481}" destId="{4F9A8317-B0BF-47A4-BB83-2B2E48569224}" srcOrd="12" destOrd="0" presId="urn:microsoft.com/office/officeart/2005/8/layout/cycle5"/>
    <dgm:cxn modelId="{3D445CB3-AA3E-41DE-B2E8-98D4BC97EE46}" type="presParOf" srcId="{99C4D59A-72B8-47DF-B9A6-D61CAC2DB481}" destId="{4CB5052B-5EAB-42CD-A774-E78B0C12E251}" srcOrd="13" destOrd="0" presId="urn:microsoft.com/office/officeart/2005/8/layout/cycle5"/>
    <dgm:cxn modelId="{03C3DB93-E74E-44B4-972E-7BB2D5BE82F8}" type="presParOf" srcId="{99C4D59A-72B8-47DF-B9A6-D61CAC2DB481}" destId="{D169D667-E676-4176-B4E1-2E2D03567EFE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040D31-5954-4608-992A-04C5A593EE76}">
      <dsp:nvSpPr>
        <dsp:cNvPr id="0" name=""/>
        <dsp:cNvSpPr/>
      </dsp:nvSpPr>
      <dsp:spPr>
        <a:xfrm>
          <a:off x="1622078" y="120016"/>
          <a:ext cx="1508370" cy="98044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La voiture devient indispensable</a:t>
          </a:r>
          <a:endParaRPr lang="fr-FR" sz="1700" kern="1200" dirty="0"/>
        </a:p>
      </dsp:txBody>
      <dsp:txXfrm>
        <a:off x="1622078" y="120016"/>
        <a:ext cx="1508370" cy="980440"/>
      </dsp:txXfrm>
    </dsp:sp>
    <dsp:sp modelId="{DB7CC9FC-D782-4C8C-B55F-F3D191E41BDC}">
      <dsp:nvSpPr>
        <dsp:cNvPr id="0" name=""/>
        <dsp:cNvSpPr/>
      </dsp:nvSpPr>
      <dsp:spPr>
        <a:xfrm>
          <a:off x="754253" y="610237"/>
          <a:ext cx="3244021" cy="3244021"/>
        </a:xfrm>
        <a:custGeom>
          <a:avLst/>
          <a:gdLst/>
          <a:ahLst/>
          <a:cxnLst/>
          <a:rect l="0" t="0" r="0" b="0"/>
          <a:pathLst>
            <a:path>
              <a:moveTo>
                <a:pt x="2585072" y="316855"/>
              </a:moveTo>
              <a:arcTo wR="1622010" hR="1622010" stAng="18385396" swAng="16362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2710A-0500-49F3-81B6-2051AD66F965}">
      <dsp:nvSpPr>
        <dsp:cNvPr id="0" name=""/>
        <dsp:cNvSpPr/>
      </dsp:nvSpPr>
      <dsp:spPr>
        <a:xfrm>
          <a:off x="3244089" y="1742027"/>
          <a:ext cx="1508370" cy="980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Réduction de la part du vélo.</a:t>
          </a:r>
          <a:endParaRPr lang="fr-FR" sz="1700" kern="1200" dirty="0"/>
        </a:p>
      </dsp:txBody>
      <dsp:txXfrm>
        <a:off x="3244089" y="1742027"/>
        <a:ext cx="1508370" cy="980440"/>
      </dsp:txXfrm>
    </dsp:sp>
    <dsp:sp modelId="{C156CC2B-632A-4D5C-AC58-8BCF1332BD50}">
      <dsp:nvSpPr>
        <dsp:cNvPr id="0" name=""/>
        <dsp:cNvSpPr/>
      </dsp:nvSpPr>
      <dsp:spPr>
        <a:xfrm>
          <a:off x="754253" y="610237"/>
          <a:ext cx="3244021" cy="3244021"/>
        </a:xfrm>
        <a:custGeom>
          <a:avLst/>
          <a:gdLst/>
          <a:ahLst/>
          <a:cxnLst/>
          <a:rect l="0" t="0" r="0" b="0"/>
          <a:pathLst>
            <a:path>
              <a:moveTo>
                <a:pt x="3076037" y="2340844"/>
              </a:moveTo>
              <a:arcTo wR="1622010" hR="1622010" stAng="1578397" swAng="16362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06F3E-4AC0-4ACD-98F7-BADDF41023D5}">
      <dsp:nvSpPr>
        <dsp:cNvPr id="0" name=""/>
        <dsp:cNvSpPr/>
      </dsp:nvSpPr>
      <dsp:spPr>
        <a:xfrm>
          <a:off x="1622078" y="3364038"/>
          <a:ext cx="1508370" cy="98044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La ville est hostile aux enfants</a:t>
          </a:r>
          <a:endParaRPr lang="fr-FR" sz="1700" kern="1200" dirty="0"/>
        </a:p>
      </dsp:txBody>
      <dsp:txXfrm>
        <a:off x="1622078" y="3364038"/>
        <a:ext cx="1508370" cy="980440"/>
      </dsp:txXfrm>
    </dsp:sp>
    <dsp:sp modelId="{0F001BD8-BA86-440D-9464-2BFF9E999333}">
      <dsp:nvSpPr>
        <dsp:cNvPr id="0" name=""/>
        <dsp:cNvSpPr/>
      </dsp:nvSpPr>
      <dsp:spPr>
        <a:xfrm>
          <a:off x="754253" y="610237"/>
          <a:ext cx="3244021" cy="3244021"/>
        </a:xfrm>
        <a:custGeom>
          <a:avLst/>
          <a:gdLst/>
          <a:ahLst/>
          <a:cxnLst/>
          <a:rect l="0" t="0" r="0" b="0"/>
          <a:pathLst>
            <a:path>
              <a:moveTo>
                <a:pt x="658948" y="2927165"/>
              </a:moveTo>
              <a:arcTo wR="1622010" hR="1622010" stAng="7585396" swAng="16362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E894C-083B-43C8-9E47-66340C64EBD4}">
      <dsp:nvSpPr>
        <dsp:cNvPr id="0" name=""/>
        <dsp:cNvSpPr/>
      </dsp:nvSpPr>
      <dsp:spPr>
        <a:xfrm>
          <a:off x="68" y="1742027"/>
          <a:ext cx="1508370" cy="98044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Les familles habitent en périphérie</a:t>
          </a:r>
          <a:endParaRPr lang="fr-FR" sz="1700" kern="1200" dirty="0"/>
        </a:p>
      </dsp:txBody>
      <dsp:txXfrm>
        <a:off x="68" y="1742027"/>
        <a:ext cx="1508370" cy="980440"/>
      </dsp:txXfrm>
    </dsp:sp>
    <dsp:sp modelId="{A442726F-5BCD-4F30-90BF-7B2CB9027722}">
      <dsp:nvSpPr>
        <dsp:cNvPr id="0" name=""/>
        <dsp:cNvSpPr/>
      </dsp:nvSpPr>
      <dsp:spPr>
        <a:xfrm>
          <a:off x="754253" y="610237"/>
          <a:ext cx="3244021" cy="3244021"/>
        </a:xfrm>
        <a:custGeom>
          <a:avLst/>
          <a:gdLst/>
          <a:ahLst/>
          <a:cxnLst/>
          <a:rect l="0" t="0" r="0" b="0"/>
          <a:pathLst>
            <a:path>
              <a:moveTo>
                <a:pt x="167983" y="903176"/>
              </a:moveTo>
              <a:arcTo wR="1622010" hR="1622010" stAng="12378397" swAng="16362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040D31-5954-4608-992A-04C5A593EE76}">
      <dsp:nvSpPr>
        <dsp:cNvPr id="0" name=""/>
        <dsp:cNvSpPr/>
      </dsp:nvSpPr>
      <dsp:spPr>
        <a:xfrm>
          <a:off x="1512171" y="120016"/>
          <a:ext cx="1803920" cy="98044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Pas d’aménagements sérieux  pour le vélo.</a:t>
          </a:r>
          <a:endParaRPr lang="fr-FR" sz="1600" b="1" kern="1200" dirty="0"/>
        </a:p>
      </dsp:txBody>
      <dsp:txXfrm>
        <a:off x="1512171" y="120016"/>
        <a:ext cx="1803920" cy="980440"/>
      </dsp:txXfrm>
    </dsp:sp>
    <dsp:sp modelId="{DB7CC9FC-D782-4C8C-B55F-F3D191E41BDC}">
      <dsp:nvSpPr>
        <dsp:cNvPr id="0" name=""/>
        <dsp:cNvSpPr/>
      </dsp:nvSpPr>
      <dsp:spPr>
        <a:xfrm>
          <a:off x="792121" y="610237"/>
          <a:ext cx="3244021" cy="3244021"/>
        </a:xfrm>
        <a:custGeom>
          <a:avLst/>
          <a:gdLst/>
          <a:ahLst/>
          <a:cxnLst/>
          <a:rect l="0" t="0" r="0" b="0"/>
          <a:pathLst>
            <a:path>
              <a:moveTo>
                <a:pt x="2693903" y="404650"/>
              </a:moveTo>
              <a:arcTo wR="1622010" hR="1622010" stAng="18681847" swAng="14079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2710A-0500-49F3-81B6-2051AD66F965}">
      <dsp:nvSpPr>
        <dsp:cNvPr id="0" name=""/>
        <dsp:cNvSpPr/>
      </dsp:nvSpPr>
      <dsp:spPr>
        <a:xfrm>
          <a:off x="3281956" y="1742027"/>
          <a:ext cx="1508370" cy="98044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Casque Obligatoire</a:t>
          </a:r>
          <a:endParaRPr lang="fr-FR" sz="1600" b="1" kern="1200" dirty="0"/>
        </a:p>
      </dsp:txBody>
      <dsp:txXfrm>
        <a:off x="3281956" y="1742027"/>
        <a:ext cx="1508370" cy="980440"/>
      </dsp:txXfrm>
    </dsp:sp>
    <dsp:sp modelId="{C156CC2B-632A-4D5C-AC58-8BCF1332BD50}">
      <dsp:nvSpPr>
        <dsp:cNvPr id="0" name=""/>
        <dsp:cNvSpPr/>
      </dsp:nvSpPr>
      <dsp:spPr>
        <a:xfrm>
          <a:off x="792121" y="610237"/>
          <a:ext cx="3244021" cy="3244021"/>
        </a:xfrm>
        <a:custGeom>
          <a:avLst/>
          <a:gdLst/>
          <a:ahLst/>
          <a:cxnLst/>
          <a:rect l="0" t="0" r="0" b="0"/>
          <a:pathLst>
            <a:path>
              <a:moveTo>
                <a:pt x="3076037" y="2340844"/>
              </a:moveTo>
              <a:arcTo wR="1622010" hR="1622010" stAng="1578397" swAng="16362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06F3E-4AC0-4ACD-98F7-BADDF41023D5}">
      <dsp:nvSpPr>
        <dsp:cNvPr id="0" name=""/>
        <dsp:cNvSpPr/>
      </dsp:nvSpPr>
      <dsp:spPr>
        <a:xfrm>
          <a:off x="1659946" y="3364038"/>
          <a:ext cx="1508370" cy="98044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Le vélo perçu comme dangereux</a:t>
          </a:r>
          <a:endParaRPr lang="fr-FR" sz="1600" kern="1200" dirty="0"/>
        </a:p>
      </dsp:txBody>
      <dsp:txXfrm>
        <a:off x="1659946" y="3364038"/>
        <a:ext cx="1508370" cy="980440"/>
      </dsp:txXfrm>
    </dsp:sp>
    <dsp:sp modelId="{0F001BD8-BA86-440D-9464-2BFF9E999333}">
      <dsp:nvSpPr>
        <dsp:cNvPr id="0" name=""/>
        <dsp:cNvSpPr/>
      </dsp:nvSpPr>
      <dsp:spPr>
        <a:xfrm>
          <a:off x="792121" y="610237"/>
          <a:ext cx="3244021" cy="3244021"/>
        </a:xfrm>
        <a:custGeom>
          <a:avLst/>
          <a:gdLst/>
          <a:ahLst/>
          <a:cxnLst/>
          <a:rect l="0" t="0" r="0" b="0"/>
          <a:pathLst>
            <a:path>
              <a:moveTo>
                <a:pt x="658948" y="2927165"/>
              </a:moveTo>
              <a:arcTo wR="1622010" hR="1622010" stAng="7585396" swAng="16362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E894C-083B-43C8-9E47-66340C64EBD4}">
      <dsp:nvSpPr>
        <dsp:cNvPr id="0" name=""/>
        <dsp:cNvSpPr/>
      </dsp:nvSpPr>
      <dsp:spPr>
        <a:xfrm>
          <a:off x="-37799" y="1742027"/>
          <a:ext cx="1659841" cy="98044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/>
            <a:t>Toujours plus de voitures et moins de vélos</a:t>
          </a:r>
          <a:endParaRPr lang="fr-FR" sz="1700" b="1" kern="1200" dirty="0"/>
        </a:p>
      </dsp:txBody>
      <dsp:txXfrm>
        <a:off x="-37799" y="1742027"/>
        <a:ext cx="1659841" cy="980440"/>
      </dsp:txXfrm>
    </dsp:sp>
    <dsp:sp modelId="{A442726F-5BCD-4F30-90BF-7B2CB9027722}">
      <dsp:nvSpPr>
        <dsp:cNvPr id="0" name=""/>
        <dsp:cNvSpPr/>
      </dsp:nvSpPr>
      <dsp:spPr>
        <a:xfrm>
          <a:off x="792121" y="610237"/>
          <a:ext cx="3244021" cy="3244021"/>
        </a:xfrm>
        <a:custGeom>
          <a:avLst/>
          <a:gdLst/>
          <a:ahLst/>
          <a:cxnLst/>
          <a:rect l="0" t="0" r="0" b="0"/>
          <a:pathLst>
            <a:path>
              <a:moveTo>
                <a:pt x="154020" y="932138"/>
              </a:moveTo>
              <a:arcTo wR="1622010" hR="1622010" stAng="12310253" swAng="14079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E2E0CB-1C79-4C97-9BC7-3EB0442A12BB}">
      <dsp:nvSpPr>
        <dsp:cNvPr id="0" name=""/>
        <dsp:cNvSpPr/>
      </dsp:nvSpPr>
      <dsp:spPr>
        <a:xfrm>
          <a:off x="3364350" y="37150"/>
          <a:ext cx="1510375" cy="1510375"/>
        </a:xfrm>
        <a:prstGeom prst="ellipse">
          <a:avLst/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400" kern="1200" dirty="0"/>
        </a:p>
      </dsp:txBody>
      <dsp:txXfrm>
        <a:off x="3364350" y="37150"/>
        <a:ext cx="1510375" cy="1510375"/>
      </dsp:txXfrm>
    </dsp:sp>
    <dsp:sp modelId="{F7852C5C-FE9D-49AA-B7BD-7FE812CF0DE8}">
      <dsp:nvSpPr>
        <dsp:cNvPr id="0" name=""/>
        <dsp:cNvSpPr/>
      </dsp:nvSpPr>
      <dsp:spPr>
        <a:xfrm rot="1324765">
          <a:off x="5079795" y="1078782"/>
          <a:ext cx="748457" cy="509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kern="1200"/>
        </a:p>
      </dsp:txBody>
      <dsp:txXfrm rot="1324765">
        <a:off x="5079795" y="1078782"/>
        <a:ext cx="748457" cy="509751"/>
      </dsp:txXfrm>
    </dsp:sp>
    <dsp:sp modelId="{5BE368E2-2839-40F3-BBC9-9369C7AB74E1}">
      <dsp:nvSpPr>
        <dsp:cNvPr id="0" name=""/>
        <dsp:cNvSpPr/>
      </dsp:nvSpPr>
      <dsp:spPr>
        <a:xfrm>
          <a:off x="6072581" y="1135715"/>
          <a:ext cx="1510375" cy="1510375"/>
        </a:xfrm>
        <a:prstGeom prst="ellipse">
          <a:avLst/>
        </a:prstGeom>
        <a:solidFill>
          <a:srgbClr val="FF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Port du casque obligatoire</a:t>
          </a:r>
          <a:endParaRPr lang="fr-FR" sz="1600" kern="1200" dirty="0"/>
        </a:p>
      </dsp:txBody>
      <dsp:txXfrm>
        <a:off x="6072581" y="1135715"/>
        <a:ext cx="1510375" cy="1510375"/>
      </dsp:txXfrm>
    </dsp:sp>
    <dsp:sp modelId="{5E3E3A14-A1FB-4249-A8B5-B99F0B1B8334}">
      <dsp:nvSpPr>
        <dsp:cNvPr id="0" name=""/>
        <dsp:cNvSpPr/>
      </dsp:nvSpPr>
      <dsp:spPr>
        <a:xfrm rot="5691019">
          <a:off x="6529933" y="2758027"/>
          <a:ext cx="405252" cy="509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kern="1200"/>
        </a:p>
      </dsp:txBody>
      <dsp:txXfrm rot="5691019">
        <a:off x="6529933" y="2758027"/>
        <a:ext cx="405252" cy="509751"/>
      </dsp:txXfrm>
    </dsp:sp>
    <dsp:sp modelId="{56DC1132-91D4-40E7-BB6C-4E2C1B54DDBF}">
      <dsp:nvSpPr>
        <dsp:cNvPr id="0" name=""/>
        <dsp:cNvSpPr/>
      </dsp:nvSpPr>
      <dsp:spPr>
        <a:xfrm>
          <a:off x="5880223" y="3402571"/>
          <a:ext cx="1510375" cy="1510375"/>
        </a:xfrm>
        <a:prstGeom prst="ellipse">
          <a:avLst/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Vélo perçu comme dangereux par les parents</a:t>
          </a:r>
          <a:endParaRPr lang="fr-FR" sz="1600" kern="1200" dirty="0"/>
        </a:p>
      </dsp:txBody>
      <dsp:txXfrm>
        <a:off x="5880223" y="3402571"/>
        <a:ext cx="1510375" cy="1510375"/>
      </dsp:txXfrm>
    </dsp:sp>
    <dsp:sp modelId="{3D9AE576-B9D6-4180-AE1E-7DB85D7C3C03}">
      <dsp:nvSpPr>
        <dsp:cNvPr id="0" name=""/>
        <dsp:cNvSpPr/>
      </dsp:nvSpPr>
      <dsp:spPr>
        <a:xfrm rot="9344915">
          <a:off x="5063569" y="4461884"/>
          <a:ext cx="661973" cy="509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kern="1200"/>
        </a:p>
      </dsp:txBody>
      <dsp:txXfrm rot="9344915">
        <a:off x="5063569" y="4461884"/>
        <a:ext cx="661973" cy="509751"/>
      </dsp:txXfrm>
    </dsp:sp>
    <dsp:sp modelId="{DC6FB4BD-76C6-4355-A880-B23474ED005B}">
      <dsp:nvSpPr>
        <dsp:cNvPr id="0" name=""/>
        <dsp:cNvSpPr/>
      </dsp:nvSpPr>
      <dsp:spPr>
        <a:xfrm>
          <a:off x="3364350" y="4535964"/>
          <a:ext cx="1510375" cy="1510375"/>
        </a:xfrm>
        <a:prstGeom prst="ellipse">
          <a:avLst/>
        </a:prstGeom>
        <a:solidFill>
          <a:srgbClr val="C74E4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Réticence des enfants à porter le casque</a:t>
          </a:r>
          <a:endParaRPr lang="fr-FR" sz="1600" kern="1200" dirty="0"/>
        </a:p>
      </dsp:txBody>
      <dsp:txXfrm>
        <a:off x="3364350" y="4535964"/>
        <a:ext cx="1510375" cy="1510375"/>
      </dsp:txXfrm>
    </dsp:sp>
    <dsp:sp modelId="{43FE0239-43EC-48D3-AC12-792DBB3F6143}">
      <dsp:nvSpPr>
        <dsp:cNvPr id="0" name=""/>
        <dsp:cNvSpPr/>
      </dsp:nvSpPr>
      <dsp:spPr>
        <a:xfrm rot="12204650">
          <a:off x="2477865" y="4478777"/>
          <a:ext cx="708075" cy="509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kern="1200"/>
        </a:p>
      </dsp:txBody>
      <dsp:txXfrm rot="12204650">
        <a:off x="2477865" y="4478777"/>
        <a:ext cx="708075" cy="509751"/>
      </dsp:txXfrm>
    </dsp:sp>
    <dsp:sp modelId="{8C3A9B95-8286-4E36-886D-A70DD4F581EA}">
      <dsp:nvSpPr>
        <dsp:cNvPr id="0" name=""/>
        <dsp:cNvSpPr/>
      </dsp:nvSpPr>
      <dsp:spPr>
        <a:xfrm>
          <a:off x="752298" y="3405041"/>
          <a:ext cx="1510375" cy="1510375"/>
        </a:xfrm>
        <a:prstGeom prst="ellipse">
          <a:avLst/>
        </a:prstGeom>
        <a:solidFill>
          <a:srgbClr val="E62626"/>
        </a:solidFill>
        <a:ln w="25400" cap="flat" cmpd="sng" algn="ctr">
          <a:solidFill>
            <a:srgbClr val="FF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Moins de vélos </a:t>
          </a:r>
          <a:endParaRPr lang="fr-FR" sz="2000" kern="1200" dirty="0"/>
        </a:p>
      </dsp:txBody>
      <dsp:txXfrm>
        <a:off x="752298" y="3405041"/>
        <a:ext cx="1510375" cy="1510375"/>
      </dsp:txXfrm>
    </dsp:sp>
    <dsp:sp modelId="{5D2032C0-8EBA-4D64-AB61-2FC75645F2C6}">
      <dsp:nvSpPr>
        <dsp:cNvPr id="0" name=""/>
        <dsp:cNvSpPr/>
      </dsp:nvSpPr>
      <dsp:spPr>
        <a:xfrm rot="16054400">
          <a:off x="1315257" y="2878885"/>
          <a:ext cx="297457" cy="509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kern="1200"/>
        </a:p>
      </dsp:txBody>
      <dsp:txXfrm rot="16054400">
        <a:off x="1315257" y="2878885"/>
        <a:ext cx="297457" cy="509751"/>
      </dsp:txXfrm>
    </dsp:sp>
    <dsp:sp modelId="{D3AB9FC0-60B6-4A03-B3D1-07D089758D1B}">
      <dsp:nvSpPr>
        <dsp:cNvPr id="0" name=""/>
        <dsp:cNvSpPr/>
      </dsp:nvSpPr>
      <dsp:spPr>
        <a:xfrm>
          <a:off x="420284" y="936103"/>
          <a:ext cx="1982065" cy="1909673"/>
        </a:xfrm>
        <a:prstGeom prst="ellipse">
          <a:avLst/>
        </a:prstGeom>
        <a:solidFill>
          <a:srgbClr val="F5050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Augmentation du risque d'accident par la diminution du nombre de cyclistes, moins visibles dans l'espace public (effet nombre)</a:t>
          </a:r>
          <a:endParaRPr lang="fr-FR" sz="1200" kern="1200" dirty="0"/>
        </a:p>
      </dsp:txBody>
      <dsp:txXfrm>
        <a:off x="420284" y="936103"/>
        <a:ext cx="1982065" cy="1909673"/>
      </dsp:txXfrm>
    </dsp:sp>
    <dsp:sp modelId="{EA3E060D-C551-43E8-A821-35F3028880FA}">
      <dsp:nvSpPr>
        <dsp:cNvPr id="0" name=""/>
        <dsp:cNvSpPr/>
      </dsp:nvSpPr>
      <dsp:spPr>
        <a:xfrm rot="20275191">
          <a:off x="2542637" y="1050107"/>
          <a:ext cx="626306" cy="509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kern="1200"/>
        </a:p>
      </dsp:txBody>
      <dsp:txXfrm rot="20275191">
        <a:off x="2542637" y="1050107"/>
        <a:ext cx="626306" cy="50975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3568" y="6448251"/>
            <a:ext cx="7632848" cy="365125"/>
          </a:xfrm>
          <a:prstGeom prst="rect">
            <a:avLst/>
          </a:prstGeom>
        </p:spPr>
        <p:txBody>
          <a:bodyPr/>
          <a:lstStyle/>
          <a:p>
            <a:fld id="{1CDD5AC4-5716-4D2D-8E58-5AC3709E80C2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58880" y="6525344"/>
            <a:ext cx="2133600" cy="365125"/>
          </a:xfrm>
          <a:prstGeom prst="rect">
            <a:avLst/>
          </a:prstGeom>
        </p:spPr>
        <p:txBody>
          <a:bodyPr/>
          <a:lstStyle/>
          <a:p>
            <a:fld id="{51DCA757-50EA-470C-8B62-CDC6DF5402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3568" y="6448251"/>
            <a:ext cx="7632848" cy="365125"/>
          </a:xfrm>
          <a:prstGeom prst="rect">
            <a:avLst/>
          </a:prstGeom>
        </p:spPr>
        <p:txBody>
          <a:bodyPr/>
          <a:lstStyle/>
          <a:p>
            <a:fld id="{1CDD5AC4-5716-4D2D-8E58-5AC3709E80C2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58880" y="6525344"/>
            <a:ext cx="2133600" cy="365125"/>
          </a:xfrm>
          <a:prstGeom prst="rect">
            <a:avLst/>
          </a:prstGeom>
        </p:spPr>
        <p:txBody>
          <a:bodyPr/>
          <a:lstStyle/>
          <a:p>
            <a:fld id="{51DCA757-50EA-470C-8B62-CDC6DF5402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3568" y="6448251"/>
            <a:ext cx="7632848" cy="365125"/>
          </a:xfrm>
          <a:prstGeom prst="rect">
            <a:avLst/>
          </a:prstGeom>
        </p:spPr>
        <p:txBody>
          <a:bodyPr/>
          <a:lstStyle/>
          <a:p>
            <a:fld id="{1CDD5AC4-5716-4D2D-8E58-5AC3709E80C2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58880" y="6525344"/>
            <a:ext cx="2133600" cy="365125"/>
          </a:xfrm>
          <a:prstGeom prst="rect">
            <a:avLst/>
          </a:prstGeom>
        </p:spPr>
        <p:txBody>
          <a:bodyPr/>
          <a:lstStyle/>
          <a:p>
            <a:fld id="{51DCA757-50EA-470C-8B62-CDC6DF5402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3568" y="6448251"/>
            <a:ext cx="7632848" cy="365125"/>
          </a:xfrm>
          <a:prstGeom prst="rect">
            <a:avLst/>
          </a:prstGeom>
        </p:spPr>
        <p:txBody>
          <a:bodyPr/>
          <a:lstStyle/>
          <a:p>
            <a:fld id="{1CDD5AC4-5716-4D2D-8E58-5AC3709E80C2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58880" y="6525344"/>
            <a:ext cx="2133600" cy="365125"/>
          </a:xfrm>
          <a:prstGeom prst="rect">
            <a:avLst/>
          </a:prstGeom>
        </p:spPr>
        <p:txBody>
          <a:bodyPr/>
          <a:lstStyle/>
          <a:p>
            <a:fld id="{51DCA757-50EA-470C-8B62-CDC6DF5402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3568" y="6448251"/>
            <a:ext cx="7632848" cy="365125"/>
          </a:xfrm>
          <a:prstGeom prst="rect">
            <a:avLst/>
          </a:prstGeom>
        </p:spPr>
        <p:txBody>
          <a:bodyPr/>
          <a:lstStyle/>
          <a:p>
            <a:fld id="{1CDD5AC4-5716-4D2D-8E58-5AC3709E80C2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58880" y="6525344"/>
            <a:ext cx="2133600" cy="365125"/>
          </a:xfrm>
          <a:prstGeom prst="rect">
            <a:avLst/>
          </a:prstGeom>
        </p:spPr>
        <p:txBody>
          <a:bodyPr/>
          <a:lstStyle/>
          <a:p>
            <a:fld id="{51DCA757-50EA-470C-8B62-CDC6DF5402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83568" y="6448251"/>
            <a:ext cx="7632848" cy="365125"/>
          </a:xfrm>
          <a:prstGeom prst="rect">
            <a:avLst/>
          </a:prstGeom>
        </p:spPr>
        <p:txBody>
          <a:bodyPr/>
          <a:lstStyle/>
          <a:p>
            <a:fld id="{1CDD5AC4-5716-4D2D-8E58-5AC3709E80C2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758880" y="6525344"/>
            <a:ext cx="2133600" cy="365125"/>
          </a:xfrm>
          <a:prstGeom prst="rect">
            <a:avLst/>
          </a:prstGeom>
        </p:spPr>
        <p:txBody>
          <a:bodyPr/>
          <a:lstStyle/>
          <a:p>
            <a:fld id="{51DCA757-50EA-470C-8B62-CDC6DF5402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83568" y="6448251"/>
            <a:ext cx="7632848" cy="365125"/>
          </a:xfrm>
          <a:prstGeom prst="rect">
            <a:avLst/>
          </a:prstGeom>
        </p:spPr>
        <p:txBody>
          <a:bodyPr/>
          <a:lstStyle/>
          <a:p>
            <a:fld id="{1CDD5AC4-5716-4D2D-8E58-5AC3709E80C2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758880" y="6525344"/>
            <a:ext cx="2133600" cy="365125"/>
          </a:xfrm>
          <a:prstGeom prst="rect">
            <a:avLst/>
          </a:prstGeom>
        </p:spPr>
        <p:txBody>
          <a:bodyPr/>
          <a:lstStyle/>
          <a:p>
            <a:fld id="{51DCA757-50EA-470C-8B62-CDC6DF5402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83568" y="6448251"/>
            <a:ext cx="7632848" cy="365125"/>
          </a:xfrm>
          <a:prstGeom prst="rect">
            <a:avLst/>
          </a:prstGeom>
        </p:spPr>
        <p:txBody>
          <a:bodyPr/>
          <a:lstStyle/>
          <a:p>
            <a:fld id="{1CDD5AC4-5716-4D2D-8E58-5AC3709E80C2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758880" y="6525344"/>
            <a:ext cx="2133600" cy="365125"/>
          </a:xfrm>
          <a:prstGeom prst="rect">
            <a:avLst/>
          </a:prstGeom>
        </p:spPr>
        <p:txBody>
          <a:bodyPr/>
          <a:lstStyle/>
          <a:p>
            <a:fld id="{51DCA757-50EA-470C-8B62-CDC6DF5402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83568" y="6448251"/>
            <a:ext cx="7632848" cy="365125"/>
          </a:xfrm>
          <a:prstGeom prst="rect">
            <a:avLst/>
          </a:prstGeom>
        </p:spPr>
        <p:txBody>
          <a:bodyPr/>
          <a:lstStyle/>
          <a:p>
            <a:fld id="{1CDD5AC4-5716-4D2D-8E58-5AC3709E80C2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758880" y="6525344"/>
            <a:ext cx="2133600" cy="365125"/>
          </a:xfrm>
          <a:prstGeom prst="rect">
            <a:avLst/>
          </a:prstGeom>
        </p:spPr>
        <p:txBody>
          <a:bodyPr/>
          <a:lstStyle/>
          <a:p>
            <a:fld id="{51DCA757-50EA-470C-8B62-CDC6DF5402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83568" y="6448251"/>
            <a:ext cx="7632848" cy="365125"/>
          </a:xfrm>
          <a:prstGeom prst="rect">
            <a:avLst/>
          </a:prstGeom>
        </p:spPr>
        <p:txBody>
          <a:bodyPr/>
          <a:lstStyle/>
          <a:p>
            <a:fld id="{1CDD5AC4-5716-4D2D-8E58-5AC3709E80C2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758880" y="6525344"/>
            <a:ext cx="2133600" cy="365125"/>
          </a:xfrm>
          <a:prstGeom prst="rect">
            <a:avLst/>
          </a:prstGeom>
        </p:spPr>
        <p:txBody>
          <a:bodyPr/>
          <a:lstStyle/>
          <a:p>
            <a:fld id="{51DCA757-50EA-470C-8B62-CDC6DF5402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83568" y="6448251"/>
            <a:ext cx="7632848" cy="365125"/>
          </a:xfrm>
          <a:prstGeom prst="rect">
            <a:avLst/>
          </a:prstGeom>
        </p:spPr>
        <p:txBody>
          <a:bodyPr/>
          <a:lstStyle/>
          <a:p>
            <a:fld id="{1CDD5AC4-5716-4D2D-8E58-5AC3709E80C2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758880" y="6525344"/>
            <a:ext cx="2133600" cy="365125"/>
          </a:xfrm>
          <a:prstGeom prst="rect">
            <a:avLst/>
          </a:prstGeom>
        </p:spPr>
        <p:txBody>
          <a:bodyPr/>
          <a:lstStyle/>
          <a:p>
            <a:fld id="{51DCA757-50EA-470C-8B62-CDC6DF5402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ADAVlogoHD300dpi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5805264"/>
            <a:ext cx="693584" cy="980728"/>
          </a:xfrm>
          <a:prstGeom prst="rect">
            <a:avLst/>
          </a:prstGeom>
        </p:spPr>
      </p:pic>
      <p:sp>
        <p:nvSpPr>
          <p:cNvPr id="10" name="ZoneTexte 9"/>
          <p:cNvSpPr txBox="1"/>
          <p:nvPr userDrawn="1"/>
        </p:nvSpPr>
        <p:spPr>
          <a:xfrm>
            <a:off x="863080" y="638132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Nord – Pas de Calais</a:t>
            </a:r>
          </a:p>
          <a:p>
            <a:endParaRPr lang="fr-FR" dirty="0"/>
          </a:p>
        </p:txBody>
      </p:sp>
      <p:sp>
        <p:nvSpPr>
          <p:cNvPr id="11" name="ZoneTexte 10"/>
          <p:cNvSpPr txBox="1"/>
          <p:nvPr userDrawn="1"/>
        </p:nvSpPr>
        <p:spPr>
          <a:xfrm>
            <a:off x="6876256" y="638132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err="1" smtClean="0"/>
              <a:t>www.droitauvelo.org</a:t>
            </a:r>
            <a:endParaRPr lang="fr-FR" dirty="0" smtClean="0"/>
          </a:p>
          <a:p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reventionroutiere.asso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ubicy.org/spip.php?rubrique41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fubicy.org/spip.php?rubrique4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19.jpe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2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2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openxmlformats.org/officeDocument/2006/relationships/image" Target="../media/image27.jpeg"/><Relationship Id="rId5" Type="http://schemas.openxmlformats.org/officeDocument/2006/relationships/diagramColors" Target="../diagrams/colors4.xml"/><Relationship Id="rId10" Type="http://schemas.openxmlformats.org/officeDocument/2006/relationships/image" Target="../media/image26.jpe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992888" cy="158417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/>
              <a:t>Le casque obligatoire pour les moins de 12 ans</a:t>
            </a:r>
            <a:endParaRPr lang="fr-FR" sz="2700" dirty="0"/>
          </a:p>
        </p:txBody>
      </p:sp>
      <p:sp>
        <p:nvSpPr>
          <p:cNvPr id="10242" name="AutoShape 2" descr="Image result for vélo 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244" name="AutoShape 4" descr="Image result for vélo 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10246" name="Picture 6" descr="http://www.munchhausen.eu/wp-content/uploads/2013/06/velo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3933056"/>
            <a:ext cx="3046771" cy="2137818"/>
          </a:xfrm>
          <a:prstGeom prst="rect">
            <a:avLst/>
          </a:prstGeom>
          <a:noFill/>
        </p:spPr>
      </p:pic>
      <p:sp>
        <p:nvSpPr>
          <p:cNvPr id="10248" name="AutoShape 8" descr="Image result for port casque obligatoi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250" name="AutoShape 10" descr="Image result for port casque obligatoi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10252" name="Picture 12" descr="See original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861048"/>
            <a:ext cx="2324100" cy="2247901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827584" y="2492896"/>
            <a:ext cx="7488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Une mesure annoncée le 2 octobre dernier à la suite du conseil interministériel de la sécurité routière</a:t>
            </a:r>
            <a:endParaRPr lang="fr-FR" sz="2800" dirty="0"/>
          </a:p>
        </p:txBody>
      </p:sp>
      <p:pic>
        <p:nvPicPr>
          <p:cNvPr id="10" name="Picture 2" descr="Gouvernement.fr - retour à l'accuei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941168"/>
            <a:ext cx="1116122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480720" cy="720080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Ne pas confondre :</a:t>
            </a:r>
            <a:endParaRPr lang="fr-FR" sz="28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467544" y="90872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DEPLACEMENT UTILITAIRE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580112" y="90872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PRATIQUE SPORTIVE</a:t>
            </a:r>
            <a:endParaRPr lang="fr-FR" dirty="0"/>
          </a:p>
        </p:txBody>
      </p:sp>
      <p:pic>
        <p:nvPicPr>
          <p:cNvPr id="2050" name="Picture 2" descr="Copenhagen Bikehaven by Mellbin - Bike Cycle Bicycle - 2015 - 000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855" y="1278053"/>
            <a:ext cx="2593993" cy="2123832"/>
          </a:xfrm>
          <a:prstGeom prst="rect">
            <a:avLst/>
          </a:prstGeom>
          <a:noFill/>
        </p:spPr>
      </p:pic>
      <p:pic>
        <p:nvPicPr>
          <p:cNvPr id="2052" name="Picture 4" descr="http://graphics8.nytimes.com/images/2009/05/26/nyregion/26spokes1.48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9310" y="1290653"/>
            <a:ext cx="3273130" cy="2066339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611560" y="3356992"/>
            <a:ext cx="3240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Vélo de ville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Vitesse = 10 – 15 km/h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Position assez droite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Tenue standard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Vélo équipé </a:t>
            </a:r>
            <a:r>
              <a:rPr lang="fr-FR" sz="1200" dirty="0" smtClean="0"/>
              <a:t>(béquille, porte-bagage, éclairage, garde boue etc.…)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Utilisation fréquente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436096" y="3330858"/>
            <a:ext cx="3096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VTT ou vélo de course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Vitesse = 20 – 25 km/h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Position aérodynamique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Tenue adaptée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Vélo avec peu d’équipement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Utilisation épisodique.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23528" y="5445224"/>
            <a:ext cx="8568952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 Le port du casque pousse les enfants vers des </a:t>
            </a:r>
            <a:r>
              <a:rPr lang="fr-FR" dirty="0"/>
              <a:t>pratiques sportives dès </a:t>
            </a:r>
            <a:r>
              <a:rPr lang="fr-FR" dirty="0" smtClean="0"/>
              <a:t>leur </a:t>
            </a:r>
            <a:r>
              <a:rPr lang="fr-FR" dirty="0"/>
              <a:t>plus jeune âge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1115616" y="1700808"/>
            <a:ext cx="6480720" cy="72008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/>
              <a:t>&amp;</a:t>
            </a:r>
            <a:endParaRPr lang="fr-FR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490662"/>
            <a:ext cx="4536504" cy="850106"/>
          </a:xfrm>
        </p:spPr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27373"/>
            <a:ext cx="8352928" cy="4525963"/>
          </a:xfrm>
        </p:spPr>
        <p:txBody>
          <a:bodyPr>
            <a:normAutofit/>
          </a:bodyPr>
          <a:lstStyle/>
          <a:p>
            <a:r>
              <a:rPr lang="fr-FR" sz="2000" dirty="0" smtClean="0"/>
              <a:t>L’obligation du port du casque pour les cyclistes est une mesure illusoire qui n’a pas démontré son efficacité dans les pays qui l’ont mis en place</a:t>
            </a:r>
          </a:p>
          <a:p>
            <a:r>
              <a:rPr lang="fr-FR" sz="2000" dirty="0" smtClean="0"/>
              <a:t>En faisant baisser la pratique du vélo chez les jeunes, cette mesure  va diminuer  l’effet « sécurité par le nombre » et les cyclistes restants seront plus exposés. </a:t>
            </a:r>
          </a:p>
          <a:p>
            <a:r>
              <a:rPr lang="fr-FR" sz="2000" dirty="0"/>
              <a:t>Le gain en vies humaines sera inférieur à la mortalité comme conséquence de la sédentarité.</a:t>
            </a:r>
            <a:endParaRPr lang="fr-FR" sz="2000" dirty="0" smtClean="0"/>
          </a:p>
          <a:p>
            <a:r>
              <a:rPr lang="fr-FR" sz="2000" dirty="0" smtClean="0"/>
              <a:t>Pour réduire les accidents des jeunes cyclistes, il y a des solutions beaucoup plus efficaces : </a:t>
            </a:r>
            <a:r>
              <a:rPr lang="fr-FR" sz="1800" i="1" dirty="0"/>
              <a:t>généralisation du 30 km/h en ville (le 50 km/h devenant une exception), traitement des situations dangereuses, lutte contre le stationnement gênant et dangereux sur aménagement cyclable...</a:t>
            </a:r>
            <a:endParaRPr lang="fr-FR" sz="1800" i="1" dirty="0" smtClean="0"/>
          </a:p>
          <a:p>
            <a:endParaRPr lang="fr-FR" sz="1800" i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419872" y="692696"/>
            <a:ext cx="8496944" cy="29547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http://www.droitauvelo.org/local/cache-vignettes/L64xH104/logo_eclairage-6869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4664"/>
            <a:ext cx="864398" cy="1404647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188640"/>
            <a:ext cx="151216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Demain ces enfants seront-ils en infraction avec la loi </a:t>
            </a:r>
            <a:r>
              <a:rPr lang="fr-FR" b="1" dirty="0" smtClean="0"/>
              <a:t>?</a:t>
            </a:r>
            <a:endParaRPr lang="fr-FR" b="1" dirty="0"/>
          </a:p>
        </p:txBody>
      </p:sp>
      <p:pic>
        <p:nvPicPr>
          <p:cNvPr id="4" name="Picture 14" descr="DSC_861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1484784"/>
            <a:ext cx="1495432" cy="2232247"/>
          </a:xfrm>
          <a:prstGeom prst="rect">
            <a:avLst/>
          </a:prstGeom>
          <a:noFill/>
        </p:spPr>
      </p:pic>
      <p:pic>
        <p:nvPicPr>
          <p:cNvPr id="7" name="Picture 8" descr="Felix and Kasper_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3" y="1556792"/>
            <a:ext cx="3240360" cy="2161928"/>
          </a:xfrm>
          <a:prstGeom prst="rect">
            <a:avLst/>
          </a:prstGeom>
          <a:noFill/>
        </p:spPr>
      </p:pic>
      <p:pic>
        <p:nvPicPr>
          <p:cNvPr id="9" name="Picture 8" descr="Bicycle Freedo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8740" y="3861048"/>
            <a:ext cx="1297156" cy="1944216"/>
          </a:xfrm>
          <a:prstGeom prst="rect">
            <a:avLst/>
          </a:prstGeom>
          <a:noFill/>
        </p:spPr>
      </p:pic>
      <p:pic>
        <p:nvPicPr>
          <p:cNvPr id="10" name="Picture 8" descr="Lulus First Bike_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9" y="3861048"/>
            <a:ext cx="1296144" cy="1944216"/>
          </a:xfrm>
          <a:prstGeom prst="rect">
            <a:avLst/>
          </a:prstGeom>
          <a:noFill/>
        </p:spPr>
      </p:pic>
      <p:pic>
        <p:nvPicPr>
          <p:cNvPr id="12" name="Picture 4" descr="Zagreb Cycle Chic-00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3861048"/>
            <a:ext cx="1317050" cy="1944216"/>
          </a:xfrm>
          <a:prstGeom prst="rect">
            <a:avLst/>
          </a:prstGeom>
          <a:noFill/>
        </p:spPr>
      </p:pic>
      <p:pic>
        <p:nvPicPr>
          <p:cNvPr id="13" name="Picture 14" descr="Copenhagen Bikehaven by Mellbin 2011 - 0060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914960"/>
            <a:ext cx="1656184" cy="1862843"/>
          </a:xfrm>
          <a:prstGeom prst="rect">
            <a:avLst/>
          </a:prstGeom>
          <a:noFill/>
        </p:spPr>
      </p:pic>
      <p:pic>
        <p:nvPicPr>
          <p:cNvPr id="14" name="Picture 6" descr="Amsterdam_25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3861048"/>
            <a:ext cx="1539172" cy="1944216"/>
          </a:xfrm>
          <a:prstGeom prst="rect">
            <a:avLst/>
          </a:prstGeom>
          <a:noFill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1484784"/>
            <a:ext cx="2304256" cy="222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848872" cy="720080"/>
          </a:xfrm>
        </p:spPr>
        <p:txBody>
          <a:bodyPr>
            <a:noAutofit/>
          </a:bodyPr>
          <a:lstStyle/>
          <a:p>
            <a:r>
              <a:rPr lang="fr-FR" sz="2800" dirty="0" smtClean="0"/>
              <a:t>L’obligation du casque fait diminuer la pratique du vélo sans faire baisser le taux de victimes.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08" y="1412776"/>
            <a:ext cx="8964488" cy="2592288"/>
          </a:xfrm>
        </p:spPr>
        <p:txBody>
          <a:bodyPr>
            <a:noAutofit/>
          </a:bodyPr>
          <a:lstStyle/>
          <a:p>
            <a:r>
              <a:rPr lang="fr-FR" sz="1600" i="1" dirty="0" smtClean="0"/>
              <a:t>En Australie et en Nouvelle-Zélande, le casque a été rendu obligatoire en 1994. L</a:t>
            </a:r>
            <a:r>
              <a:rPr lang="fr-FR" sz="1600" i="1" u="sng" dirty="0" smtClean="0"/>
              <a:t>a pratique du vélo a diminué de 30% en quelques mois</a:t>
            </a:r>
            <a:r>
              <a:rPr lang="fr-FR" sz="1600" i="1" dirty="0" smtClean="0"/>
              <a:t>. La baisse a même atteint 90% pour les filles de 10 à 16 ans</a:t>
            </a:r>
            <a:r>
              <a:rPr lang="fr-FR" sz="1200" i="1" dirty="0" smtClean="0"/>
              <a:t>. Source : </a:t>
            </a:r>
            <a:r>
              <a:rPr lang="en-US" sz="1200" dirty="0" smtClean="0"/>
              <a:t>http://cyclehelmets.org &gt; Australia and New Zealand &gt; Head injuries</a:t>
            </a:r>
          </a:p>
          <a:p>
            <a:r>
              <a:rPr lang="en-US" sz="1600" i="1" dirty="0" smtClean="0"/>
              <a:t>En Alberta (Canada), </a:t>
            </a:r>
            <a:r>
              <a:rPr lang="en-US" sz="1600" i="1" dirty="0" err="1" smtClean="0"/>
              <a:t>l’obligation</a:t>
            </a:r>
            <a:r>
              <a:rPr lang="en-US" sz="1600" i="1" dirty="0" smtClean="0"/>
              <a:t> du </a:t>
            </a:r>
            <a:r>
              <a:rPr lang="en-US" sz="1600" i="1" dirty="0" err="1" smtClean="0"/>
              <a:t>casque</a:t>
            </a:r>
            <a:r>
              <a:rPr lang="en-US" sz="1600" i="1" dirty="0" smtClean="0"/>
              <a:t>  a fait </a:t>
            </a:r>
            <a:r>
              <a:rPr lang="en-US" sz="1600" i="1" dirty="0" err="1" smtClean="0"/>
              <a:t>chuter</a:t>
            </a:r>
            <a:r>
              <a:rPr lang="en-US" sz="1600" i="1" dirty="0" smtClean="0"/>
              <a:t>  de 59% le </a:t>
            </a:r>
            <a:r>
              <a:rPr lang="en-US" sz="1600" i="1" dirty="0" err="1" smtClean="0"/>
              <a:t>nombre</a:t>
            </a:r>
            <a:r>
              <a:rPr lang="en-US" sz="1600" i="1" dirty="0" smtClean="0"/>
              <a:t> de </a:t>
            </a:r>
            <a:r>
              <a:rPr lang="en-US" sz="1600" i="1" dirty="0" err="1" smtClean="0"/>
              <a:t>cyclistes</a:t>
            </a:r>
            <a:r>
              <a:rPr lang="en-US" sz="1600" i="1" dirty="0" smtClean="0"/>
              <a:t> de </a:t>
            </a:r>
            <a:r>
              <a:rPr lang="en-US" sz="1600" i="1" dirty="0" err="1" smtClean="0"/>
              <a:t>moins</a:t>
            </a:r>
            <a:r>
              <a:rPr lang="en-US" sz="1600" i="1" dirty="0" smtClean="0"/>
              <a:t> de 13 ans. </a:t>
            </a:r>
            <a:r>
              <a:rPr lang="en-US" sz="1200" i="1" dirty="0" smtClean="0"/>
              <a:t>Source : </a:t>
            </a:r>
            <a:r>
              <a:rPr lang="fr-FR" sz="1200" dirty="0" smtClean="0"/>
              <a:t>http://cyclehelmets.org/1250.html</a:t>
            </a:r>
            <a:endParaRPr lang="fr-FR" sz="1200" i="1" dirty="0" smtClean="0"/>
          </a:p>
          <a:p>
            <a:r>
              <a:rPr lang="fr-FR" sz="1600" i="1" dirty="0" smtClean="0"/>
              <a:t>En Suède, le casque est obligatoire pour les moins de 15 ans depuis 2005.  L’évolution du nombre de victimes des moins de 15 ans n’est pas</a:t>
            </a:r>
            <a:r>
              <a:rPr lang="fr-FR" sz="1600" i="1" u="sng" dirty="0" smtClean="0"/>
              <a:t> différente du reste de la population</a:t>
            </a:r>
            <a:r>
              <a:rPr lang="fr-FR" sz="1200" i="1" dirty="0" smtClean="0"/>
              <a:t>. </a:t>
            </a:r>
            <a:r>
              <a:rPr lang="fr-FR" sz="1000" i="1" dirty="0" smtClean="0"/>
              <a:t>(</a:t>
            </a:r>
            <a:r>
              <a:rPr lang="fr-FR" sz="1000" i="1" dirty="0" err="1" smtClean="0"/>
              <a:t>Målstyrning</a:t>
            </a:r>
            <a:r>
              <a:rPr lang="fr-FR" sz="1000" i="1" dirty="0" smtClean="0"/>
              <a:t> av </a:t>
            </a:r>
            <a:r>
              <a:rPr lang="fr-FR" sz="1000" i="1" dirty="0" err="1" smtClean="0"/>
              <a:t>trafiksäkerhetsarbetet</a:t>
            </a:r>
            <a:r>
              <a:rPr lang="fr-FR" sz="1000" i="1" dirty="0" smtClean="0"/>
              <a:t>). </a:t>
            </a:r>
          </a:p>
          <a:p>
            <a:r>
              <a:rPr lang="fr-FR" sz="1600" i="1" dirty="0" smtClean="0"/>
              <a:t>Même constat en Australie, en Nouvelle-Zélande et  au Canada. </a:t>
            </a:r>
            <a:r>
              <a:rPr lang="fr-FR" sz="1200" i="1" dirty="0" smtClean="0"/>
              <a:t>(</a:t>
            </a:r>
            <a:r>
              <a:rPr lang="fr-FR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http://www.vehicularcyclist.com/fatals.html</a:t>
            </a:r>
            <a:r>
              <a:rPr lang="fr-FR" sz="1200" dirty="0" smtClean="0"/>
              <a:t>)</a:t>
            </a:r>
            <a:r>
              <a:rPr lang="fr-FR" sz="1200" i="1" dirty="0" smtClean="0"/>
              <a:t> </a:t>
            </a:r>
            <a:r>
              <a:rPr lang="fr-FR" sz="1600" i="1" dirty="0" smtClean="0"/>
              <a:t>. L’efficacité du casque n’est donc pas démontrée.</a:t>
            </a:r>
          </a:p>
          <a:p>
            <a:pPr>
              <a:buNone/>
            </a:pPr>
            <a:r>
              <a:rPr lang="fr-FR" sz="1600" i="1" dirty="0" smtClean="0"/>
              <a:t> </a:t>
            </a:r>
          </a:p>
          <a:p>
            <a:endParaRPr lang="fr-FR" sz="1600" i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3789040"/>
            <a:ext cx="265775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3491880" y="61653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72008" y="3789040"/>
            <a:ext cx="6228184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comparant 7 pays européens + USA,  on constate que la </a:t>
            </a:r>
            <a:r>
              <a:rPr kumimoji="0" lang="fr-FR" sz="16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fréquence des accidents mortels</a:t>
            </a:r>
            <a:r>
              <a:rPr kumimoji="0" lang="fr-FR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n’est pas liée au port du casque mais à la part du vélo dans les déplacements </a:t>
            </a:r>
            <a:r>
              <a:rPr kumimoji="0" lang="fr-FR" sz="1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(cf. graphique ci-dessus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 </a:t>
            </a:r>
            <a:r>
              <a:rPr kumimoji="0" lang="fr-FR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Moins il y a de vélos, plus le risque augmente.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Les Pays Bas et Danemark</a:t>
            </a:r>
            <a:r>
              <a:rPr kumimoji="0" lang="fr-FR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sont les Pays où le port du casque est le moins répandu (5% des cyclistes) et qui enregistrent </a:t>
            </a:r>
            <a:r>
              <a:rPr kumimoji="0" lang="fr-FR" sz="16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plus faible taux de tués</a:t>
            </a:r>
            <a:r>
              <a:rPr kumimoji="0" lang="fr-FR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 milliards de kilomètres parcourus en vélo.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211144" cy="792088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Les cyclistes moins touchés à la tête que les automobilistes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968552"/>
          </a:xfrm>
        </p:spPr>
        <p:txBody>
          <a:bodyPr>
            <a:normAutofit/>
          </a:bodyPr>
          <a:lstStyle/>
          <a:p>
            <a:r>
              <a:rPr lang="fr-FR" sz="1800" i="1" u="sng" dirty="0" smtClean="0"/>
              <a:t>La part des blessés touchés au crân</a:t>
            </a:r>
            <a:r>
              <a:rPr lang="fr-FR" sz="1800" i="1" dirty="0" smtClean="0"/>
              <a:t>e est de 26% pour les piétons, 24% pour les automobilistes et 17% pour les cyclistes </a:t>
            </a:r>
            <a:r>
              <a:rPr lang="fr-FR" sz="1400" i="1" dirty="0" smtClean="0"/>
              <a:t>(Source : ONISR 2005 sur 8000 victimes).</a:t>
            </a:r>
          </a:p>
          <a:p>
            <a:endParaRPr lang="fr-FR" sz="1400" i="1" dirty="0" smtClean="0"/>
          </a:p>
          <a:p>
            <a:r>
              <a:rPr lang="fr-FR" sz="1800" i="1" u="sng" dirty="0" smtClean="0"/>
              <a:t>16 cyclistes de moins de 15 ans </a:t>
            </a:r>
            <a:r>
              <a:rPr lang="fr-FR" sz="1800" i="1" dirty="0" smtClean="0"/>
              <a:t>ont été tués en 2014. </a:t>
            </a:r>
            <a:r>
              <a:rPr lang="fr-FR" sz="1000" i="1" dirty="0" smtClean="0"/>
              <a:t>Source  : </a:t>
            </a:r>
            <a:r>
              <a:rPr lang="fr-FR" sz="1000" i="1" dirty="0" smtClean="0">
                <a:hlinkClick r:id="rId2"/>
              </a:rPr>
              <a:t>www.preventionroutiere.asso.fr/</a:t>
            </a:r>
            <a:endParaRPr lang="fr-FR" sz="1000" i="1" dirty="0" smtClean="0"/>
          </a:p>
          <a:p>
            <a:endParaRPr lang="fr-FR" sz="1000" i="1" dirty="0" smtClean="0"/>
          </a:p>
          <a:p>
            <a:endParaRPr lang="fr-FR" sz="1000" i="1" dirty="0" smtClean="0"/>
          </a:p>
          <a:p>
            <a:r>
              <a:rPr lang="fr-FR" sz="1700" i="1" dirty="0" smtClean="0"/>
              <a:t>En région lyonnaise, entre 1996 et 2006, le nombre d’accident de vélo est stable alors que la pratique du vélo a doublé. </a:t>
            </a:r>
            <a:r>
              <a:rPr lang="fr-FR" sz="1700" i="1" u="sng" dirty="0" smtClean="0"/>
              <a:t>C’est l’effet sécurité par le nombre mis en évidence </a:t>
            </a:r>
            <a:r>
              <a:rPr lang="fr-FR" sz="1100" i="1" dirty="0" smtClean="0"/>
              <a:t>(Source : accidentalité  à vélo  IFFSTAR 2012) </a:t>
            </a:r>
          </a:p>
          <a:p>
            <a:endParaRPr lang="fr-FR" sz="1100" i="1" dirty="0" smtClean="0"/>
          </a:p>
          <a:p>
            <a:endParaRPr lang="fr-FR" sz="1100" i="1" dirty="0" smtClean="0"/>
          </a:p>
          <a:p>
            <a:endParaRPr lang="fr-FR" sz="1100" i="1" dirty="0" smtClean="0"/>
          </a:p>
          <a:p>
            <a:endParaRPr lang="fr-FR" sz="1100" i="1" dirty="0" smtClean="0"/>
          </a:p>
          <a:p>
            <a:endParaRPr lang="fr-FR" sz="1100" i="1" dirty="0" smtClean="0"/>
          </a:p>
          <a:p>
            <a:endParaRPr lang="fr-FR" sz="1100" i="1" dirty="0" smtClean="0"/>
          </a:p>
          <a:p>
            <a:endParaRPr lang="fr-FR" sz="1100" i="1" dirty="0" smtClean="0"/>
          </a:p>
          <a:p>
            <a:endParaRPr lang="fr-FR" sz="1000" i="1" dirty="0" smtClean="0"/>
          </a:p>
          <a:p>
            <a:endParaRPr lang="fr-FR" sz="1800" i="1" dirty="0" smtClean="0"/>
          </a:p>
        </p:txBody>
      </p:sp>
      <p:pic>
        <p:nvPicPr>
          <p:cNvPr id="4" name="Picture 2" descr="Copenhagen Rush Hour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4077072"/>
            <a:ext cx="2328862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Copenhagen Winter Cycling - The Bridge Winter Traffic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4127839"/>
            <a:ext cx="3024336" cy="1695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See original image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125796"/>
            <a:ext cx="1152128" cy="179103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899592" y="5949280"/>
            <a:ext cx="7848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Les dossiers de la </a:t>
            </a:r>
            <a:r>
              <a:rPr lang="fr-FR" sz="1200" i="1" dirty="0" err="1" smtClean="0"/>
              <a:t>Fubicy</a:t>
            </a:r>
            <a:r>
              <a:rPr lang="fr-FR" sz="1200" i="1" dirty="0" smtClean="0"/>
              <a:t> sur le casque sont bien documentés et très instructifs : </a:t>
            </a:r>
            <a:r>
              <a:rPr lang="fr-FR" sz="1200" dirty="0" smtClean="0">
                <a:hlinkClick r:id="rId6"/>
              </a:rPr>
              <a:t>http://www.fubicy.org/spip.php?rubrique41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571184" cy="792088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Le risque c’est de ne pas faire d’exercice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5400600"/>
          </a:xfrm>
        </p:spPr>
        <p:txBody>
          <a:bodyPr>
            <a:normAutofit/>
          </a:bodyPr>
          <a:lstStyle/>
          <a:p>
            <a:endParaRPr lang="fr-FR" sz="1000" i="1" dirty="0" smtClean="0"/>
          </a:p>
          <a:p>
            <a:r>
              <a:rPr lang="fr-FR" sz="1800" i="1" dirty="0" smtClean="0"/>
              <a:t>En France la sédentarité </a:t>
            </a:r>
            <a:r>
              <a:rPr lang="fr-FR" sz="1800" i="1" u="sng" dirty="0" smtClean="0"/>
              <a:t>est le 4</a:t>
            </a:r>
            <a:r>
              <a:rPr lang="fr-FR" sz="1800" i="1" u="sng" baseline="30000" dirty="0" smtClean="0"/>
              <a:t>ème</a:t>
            </a:r>
            <a:r>
              <a:rPr lang="fr-FR" sz="1800" i="1" u="sng" dirty="0" smtClean="0"/>
              <a:t> facteur de mortalité </a:t>
            </a:r>
            <a:r>
              <a:rPr lang="fr-FR" sz="1800" i="1" dirty="0" smtClean="0"/>
              <a:t>(après tabagisme, hypertension et le diabète). </a:t>
            </a:r>
            <a:r>
              <a:rPr lang="fr-FR" sz="1200" i="1" dirty="0" smtClean="0"/>
              <a:t>Source : Fédération Française de Cardiologie </a:t>
            </a:r>
            <a:endParaRPr lang="fr-FR" sz="1800" i="1" dirty="0" smtClean="0"/>
          </a:p>
          <a:p>
            <a:r>
              <a:rPr lang="fr-FR" sz="1800" i="1" u="sng" dirty="0" smtClean="0"/>
              <a:t>L’OMS prévoit une forte augmentation de l’obésité </a:t>
            </a:r>
            <a:r>
              <a:rPr lang="fr-FR" sz="1800" i="1" dirty="0" smtClean="0"/>
              <a:t>en Europe d’ici 15 ans. La prévision est de 48% d’obèses en Irlande etc…  Du fait de la pratique massive du vélo, Les Pays-Bas sont à contre-courant et l’obésité devrait ne concerner que 8% de la population en 2030.</a:t>
            </a:r>
          </a:p>
          <a:p>
            <a:r>
              <a:rPr lang="fr-FR" sz="1800" i="1" dirty="0" smtClean="0"/>
              <a:t>Selon l’ENNS </a:t>
            </a:r>
            <a:r>
              <a:rPr lang="fr-FR" sz="1800" i="1" u="sng" dirty="0" smtClean="0"/>
              <a:t>49% des Français sont  déjà en surcharge pondérale </a:t>
            </a:r>
            <a:r>
              <a:rPr lang="fr-FR" sz="1800" i="1" dirty="0" smtClean="0"/>
              <a:t>et 17% en situation d’obésité</a:t>
            </a:r>
          </a:p>
          <a:p>
            <a:r>
              <a:rPr lang="fr-FR" sz="1800" i="1" u="sng" dirty="0" smtClean="0"/>
              <a:t>Le coût de la sédentarité </a:t>
            </a:r>
            <a:r>
              <a:rPr lang="fr-FR" sz="1800" i="1" dirty="0" smtClean="0"/>
              <a:t>est estimé de 800 à 900 € par an</a:t>
            </a:r>
            <a:r>
              <a:rPr lang="fr-FR" sz="1800" i="1" dirty="0"/>
              <a:t> </a:t>
            </a:r>
            <a:r>
              <a:rPr lang="fr-FR" sz="1800" i="1" dirty="0" smtClean="0"/>
              <a:t>et par personne.</a:t>
            </a:r>
          </a:p>
          <a:p>
            <a:r>
              <a:rPr lang="fr-FR" sz="1800" i="1" dirty="0" smtClean="0"/>
              <a:t>Il suffit que l’obligation de porter le casque dissuade 1 cycliste sur 4000 pour que le bilan financier devienne négatif. </a:t>
            </a:r>
            <a:r>
              <a:rPr lang="fr-FR" sz="1200" i="1" dirty="0" smtClean="0"/>
              <a:t>(</a:t>
            </a:r>
            <a:r>
              <a:rPr lang="fr-FR" sz="1200" dirty="0" smtClean="0"/>
              <a:t>Analyse coût/bénéfice pour la collectivité sur les dépenses de santé)</a:t>
            </a:r>
            <a:endParaRPr lang="fr-FR" sz="1200" i="1" dirty="0" smtClean="0"/>
          </a:p>
          <a:p>
            <a:endParaRPr lang="fr-FR" sz="1800" i="1" dirty="0" smtClean="0"/>
          </a:p>
          <a:p>
            <a:pPr algn="ctr">
              <a:buNone/>
            </a:pPr>
            <a:r>
              <a:rPr lang="fr-FR" sz="1200" i="1" dirty="0" smtClean="0"/>
              <a:t>Les dossiers de la </a:t>
            </a:r>
            <a:r>
              <a:rPr lang="fr-FR" sz="1200" i="1" dirty="0" err="1" smtClean="0"/>
              <a:t>Fubicy</a:t>
            </a:r>
            <a:r>
              <a:rPr lang="fr-FR" sz="1200" i="1" dirty="0" smtClean="0"/>
              <a:t> sur le casque sont bien documentés et très instructifs : </a:t>
            </a:r>
            <a:r>
              <a:rPr lang="fr-FR" sz="1200" dirty="0" smtClean="0">
                <a:hlinkClick r:id="rId2"/>
              </a:rPr>
              <a:t>http://www.fubicy.org/spip.php?rubrique41</a:t>
            </a:r>
            <a:endParaRPr lang="fr-FR" sz="1200" dirty="0" smtClean="0"/>
          </a:p>
          <a:p>
            <a:endParaRPr lang="fr-FR" sz="1800" i="1" dirty="0" smtClean="0"/>
          </a:p>
        </p:txBody>
      </p:sp>
      <p:pic>
        <p:nvPicPr>
          <p:cNvPr id="10242" name="Picture 2" descr="See original imag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3232" y="107504"/>
            <a:ext cx="1233264" cy="1233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136904" cy="106613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La sédentarité : ses conséquences sur la santé publique.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23317"/>
            <a:ext cx="8496944" cy="4525963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Physiologiques</a:t>
            </a:r>
          </a:p>
          <a:p>
            <a:pPr lvl="1"/>
            <a:r>
              <a:rPr lang="fr-FR" sz="2000" dirty="0" smtClean="0"/>
              <a:t>Surpoids</a:t>
            </a:r>
          </a:p>
          <a:p>
            <a:pPr lvl="1"/>
            <a:r>
              <a:rPr lang="fr-FR" sz="2000" dirty="0" smtClean="0"/>
              <a:t>Diabète de type 2</a:t>
            </a:r>
          </a:p>
          <a:p>
            <a:pPr lvl="1"/>
            <a:r>
              <a:rPr lang="fr-FR" sz="2000" dirty="0" smtClean="0"/>
              <a:t>Maladies cardiovasculaires</a:t>
            </a:r>
          </a:p>
          <a:p>
            <a:pPr lvl="1"/>
            <a:r>
              <a:rPr lang="fr-FR" sz="2000" dirty="0" smtClean="0"/>
              <a:t>Cancer du colon, ostéoporose, etc…</a:t>
            </a:r>
          </a:p>
          <a:p>
            <a:r>
              <a:rPr lang="fr-FR" sz="2800" u="sng" dirty="0" smtClean="0"/>
              <a:t>Mentales</a:t>
            </a:r>
          </a:p>
          <a:p>
            <a:pPr lvl="1"/>
            <a:r>
              <a:rPr lang="fr-FR" sz="2000" dirty="0" smtClean="0"/>
              <a:t>Manque d’autonomie</a:t>
            </a:r>
          </a:p>
          <a:p>
            <a:pPr lvl="1"/>
            <a:r>
              <a:rPr lang="fr-FR" sz="2000" dirty="0" smtClean="0"/>
              <a:t>Peur du monde extérieur </a:t>
            </a:r>
          </a:p>
          <a:p>
            <a:pPr lvl="1"/>
            <a:r>
              <a:rPr lang="fr-FR" sz="2000" dirty="0" smtClean="0"/>
              <a:t>Manque de confiance en soi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331640" y="5157192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1600" dirty="0" smtClean="0"/>
              <a:t>Selon l’OMS les enfants de 5 à 17 ans doivent faire plus 60 min par jour d’activité modérée à soutenue</a:t>
            </a:r>
          </a:p>
          <a:p>
            <a:pPr marL="285750" indent="-285750">
              <a:buFont typeface="Arial"/>
              <a:buChar char="•"/>
            </a:pPr>
            <a:r>
              <a:rPr lang="fr-FR" sz="1600" dirty="0" smtClean="0"/>
              <a:t>Parmi les causes de la sédentarité l’ OMS pointe  l’urbanisation et le changement des modes de transports</a:t>
            </a:r>
            <a:endParaRPr lang="fr-FR" sz="1600" dirty="0"/>
          </a:p>
        </p:txBody>
      </p:sp>
      <p:pic>
        <p:nvPicPr>
          <p:cNvPr id="4098" name="Picture 2" descr="http://static.blog.leparisien.fr/media/10/023553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3212976"/>
            <a:ext cx="2664296" cy="1774422"/>
          </a:xfrm>
          <a:prstGeom prst="rect">
            <a:avLst/>
          </a:prstGeom>
          <a:noFill/>
        </p:spPr>
      </p:pic>
      <p:pic>
        <p:nvPicPr>
          <p:cNvPr id="9218" name="Picture 2" descr="See original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556792"/>
            <a:ext cx="3384376" cy="1750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76864" cy="79208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/>
              <a:t>Le vélo développe dés l’enfance :</a:t>
            </a:r>
            <a:endParaRPr lang="fr-FR" dirty="0"/>
          </a:p>
        </p:txBody>
      </p:sp>
      <p:pic>
        <p:nvPicPr>
          <p:cNvPr id="18434" name="Picture 2" descr="http://poupepoupi.com/5041-thickbox_default/tricycle-enfant-personnalise-en-boi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2016224" cy="2016224"/>
          </a:xfrm>
          <a:prstGeom prst="rect">
            <a:avLst/>
          </a:prstGeom>
          <a:noFill/>
        </p:spPr>
      </p:pic>
      <p:sp>
        <p:nvSpPr>
          <p:cNvPr id="18436" name="AutoShape 4" descr="Image result for enfants en vé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8438" name="Picture 6" descr="http://www.amsterdamer.fr/Files/15250/Img/16/velo_enfant_hollandais_traditionne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1268760"/>
            <a:ext cx="3096344" cy="2149747"/>
          </a:xfrm>
          <a:prstGeom prst="rect">
            <a:avLst/>
          </a:prstGeom>
          <a:noFill/>
        </p:spPr>
      </p:pic>
      <p:pic>
        <p:nvPicPr>
          <p:cNvPr id="18440" name="Picture 8" descr="http://en.hollandbikeshop.com/images/fckfiles/image/maattabel/fietslesfoto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933056"/>
            <a:ext cx="4381500" cy="1905000"/>
          </a:xfrm>
          <a:prstGeom prst="rect">
            <a:avLst/>
          </a:prstGeom>
          <a:noFill/>
        </p:spPr>
      </p:pic>
      <p:pic>
        <p:nvPicPr>
          <p:cNvPr id="18442" name="Picture 10" descr="Vélo au champ - Source : afrique-a-velo.jeremiebt.com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9924" y="3789040"/>
            <a:ext cx="3190508" cy="2158752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5990004" y="60119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L’envie de jouer 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156176" y="17008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persévérance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635896" y="335699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L’autonomie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691680" y="58052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La confiance en soi</a:t>
            </a:r>
            <a:endParaRPr lang="fr-FR" dirty="0"/>
          </a:p>
        </p:txBody>
      </p:sp>
      <p:pic>
        <p:nvPicPr>
          <p:cNvPr id="2050" name="Picture 2" descr="http://thumbs.dreamstime.com/z/gosse-apprenant-faire-du-v%C3%A9lo-1303531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1196752"/>
            <a:ext cx="2297074" cy="2160240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 rot="21298043">
            <a:off x="6654537" y="3282959"/>
            <a:ext cx="1611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L’équilibre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 rot="16200000">
            <a:off x="1120263" y="2200218"/>
            <a:ext cx="2088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L’envie de Grandir</a:t>
            </a:r>
            <a:endParaRPr lang="fr-FR" dirty="0"/>
          </a:p>
        </p:txBody>
      </p:sp>
      <p:pic>
        <p:nvPicPr>
          <p:cNvPr id="8194" name="Picture 2" descr="See original image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Espace réservé du contenu 3"/>
          <p:cNvGraphicFramePr>
            <a:graphicFrameLocks/>
          </p:cNvGraphicFramePr>
          <p:nvPr/>
        </p:nvGraphicFramePr>
        <p:xfrm>
          <a:off x="467544" y="1484784"/>
          <a:ext cx="475252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1080120"/>
          </a:xfrm>
          <a:solidFill>
            <a:srgbClr val="FFEAA7"/>
          </a:solidFill>
        </p:spPr>
        <p:txBody>
          <a:bodyPr>
            <a:noAutofit/>
          </a:bodyPr>
          <a:lstStyle/>
          <a:p>
            <a:r>
              <a:rPr lang="fr-FR" sz="3200" dirty="0" smtClean="0"/>
              <a:t>La route de la sédentarité dans la société urbaine passe par l’obligation du casque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92151438"/>
              </p:ext>
            </p:extLst>
          </p:nvPr>
        </p:nvGraphicFramePr>
        <p:xfrm>
          <a:off x="3707904" y="1484784"/>
          <a:ext cx="475252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152" name="Picture 8" descr="See original image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1296144" cy="1296144"/>
          </a:xfrm>
          <a:prstGeom prst="rect">
            <a:avLst/>
          </a:prstGeom>
          <a:noFill/>
        </p:spPr>
      </p:pic>
      <p:pic>
        <p:nvPicPr>
          <p:cNvPr id="6154" name="Picture 10" descr="See original image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5157192"/>
            <a:ext cx="1688963" cy="1118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25623694"/>
              </p:ext>
            </p:extLst>
          </p:nvPr>
        </p:nvGraphicFramePr>
        <p:xfrm>
          <a:off x="539552" y="764704"/>
          <a:ext cx="800323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707904" y="2348880"/>
            <a:ext cx="201622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PARENTS INQUIETS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 rot="20066258">
            <a:off x="5453130" y="819857"/>
            <a:ext cx="720080" cy="57606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372200" y="332656"/>
            <a:ext cx="2016224" cy="73866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Les parents interdisent les enfants d’aller à l’école à vélo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627784" y="3140968"/>
            <a:ext cx="38164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Une mesure visant à réduire l’anxiété des parents </a:t>
            </a:r>
            <a:r>
              <a:rPr lang="fr-FR" sz="2800" b="1" dirty="0" smtClean="0"/>
              <a:t>? </a:t>
            </a:r>
            <a:endParaRPr lang="fr-FR" sz="2800" b="1" dirty="0"/>
          </a:p>
        </p:txBody>
      </p:sp>
      <p:pic>
        <p:nvPicPr>
          <p:cNvPr id="9" name="Picture 8" descr="See original image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2924944"/>
            <a:ext cx="864096" cy="864096"/>
          </a:xfrm>
          <a:prstGeom prst="rect">
            <a:avLst/>
          </a:prstGeom>
          <a:noFill/>
        </p:spPr>
      </p:pic>
      <p:pic>
        <p:nvPicPr>
          <p:cNvPr id="3074" name="Picture 2" descr="See original image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60432" y="355339"/>
            <a:ext cx="648072" cy="625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897360" y="1811957"/>
          <a:ext cx="5626968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79512" y="116632"/>
            <a:ext cx="8856984" cy="830997"/>
          </a:xfrm>
          <a:prstGeom prst="rect">
            <a:avLst/>
          </a:prstGeom>
          <a:solidFill>
            <a:srgbClr val="BAE18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Les pays prenant en compte de façon sérieuse le vélo ne se posent pas la question de l’obligation du casque : Pays-Bas , Danemark. </a:t>
            </a:r>
            <a:endParaRPr lang="fr-FR" sz="2400" dirty="0"/>
          </a:p>
        </p:txBody>
      </p:sp>
      <p:pic>
        <p:nvPicPr>
          <p:cNvPr id="19458" name="Picture 2" descr="Copenhagen Bikehaven by Mellbin - Bike Cycle Bicycle - 2015 - 0051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0352" y="3933056"/>
            <a:ext cx="1512168" cy="2160240"/>
          </a:xfrm>
          <a:prstGeom prst="rect">
            <a:avLst/>
          </a:prstGeom>
          <a:noFill/>
        </p:spPr>
      </p:pic>
      <p:pic>
        <p:nvPicPr>
          <p:cNvPr id="19460" name="Picture 4" descr="Copenhagen Bikehaven by Mellbin - Bike Cycle Bicycle - 2015 - 0311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1052736"/>
            <a:ext cx="2348801" cy="2088232"/>
          </a:xfrm>
          <a:prstGeom prst="rect">
            <a:avLst/>
          </a:prstGeom>
          <a:noFill/>
        </p:spPr>
      </p:pic>
      <p:pic>
        <p:nvPicPr>
          <p:cNvPr id="19462" name="Picture 6" descr="La Haye - Cycling with kids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2482335" cy="1656184"/>
          </a:xfrm>
          <a:prstGeom prst="rect">
            <a:avLst/>
          </a:prstGeom>
          <a:noFill/>
        </p:spPr>
      </p:pic>
      <p:pic>
        <p:nvPicPr>
          <p:cNvPr id="19464" name="Picture 8" descr="Copenhagen Bikehaven by Mellbin - Bike Cycle Bicycle - 2015 - 0225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221088"/>
            <a:ext cx="1946012" cy="1584176"/>
          </a:xfrm>
          <a:prstGeom prst="rect">
            <a:avLst/>
          </a:prstGeom>
          <a:noFill/>
        </p:spPr>
      </p:pic>
      <p:pic>
        <p:nvPicPr>
          <p:cNvPr id="8" name="Picture 6" descr="http://www.munchhausen.eu/wp-content/uploads/2013/06/velo2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3909173"/>
            <a:ext cx="1368152" cy="959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4298</TotalTime>
  <Words>1005</Words>
  <Application>Microsoft Office PowerPoint</Application>
  <PresentationFormat>Affichage à l'écran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Le casque obligatoire pour les moins de 12 ans</vt:lpstr>
      <vt:lpstr>L’obligation du casque fait diminuer la pratique du vélo sans faire baisser le taux de victimes.</vt:lpstr>
      <vt:lpstr>Les cyclistes moins touchés à la tête que les automobilistes</vt:lpstr>
      <vt:lpstr>Le risque c’est de ne pas faire d’exercice</vt:lpstr>
      <vt:lpstr>La sédentarité : ses conséquences sur la santé publique.</vt:lpstr>
      <vt:lpstr>Le vélo développe dés l’enfance :</vt:lpstr>
      <vt:lpstr>La route de la sédentarité dans la société urbaine passe par l’obligation du casque</vt:lpstr>
      <vt:lpstr>Diapositive 8</vt:lpstr>
      <vt:lpstr>Diapositive 9</vt:lpstr>
      <vt:lpstr>Ne pas confondre :</vt:lpstr>
      <vt:lpstr>conclusion</vt:lpstr>
      <vt:lpstr>Demain ces enfants seront-ils en infraction avec la loi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casque obligatoire pour les moins de 12 ans : une loi inutile et dangereuse</dc:title>
  <dc:creator>utilisateur</dc:creator>
  <cp:lastModifiedBy>utilisateur</cp:lastModifiedBy>
  <cp:revision>242</cp:revision>
  <dcterms:created xsi:type="dcterms:W3CDTF">2015-10-02T19:24:48Z</dcterms:created>
  <dcterms:modified xsi:type="dcterms:W3CDTF">2016-01-10T20:54:55Z</dcterms:modified>
</cp:coreProperties>
</file>